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CB"/>
          </a:solidFill>
        </a:fill>
      </a:tcStyle>
    </a:wholeTbl>
    <a:band2H>
      <a:tcTxStyle/>
      <a:tcStyle>
        <a:tcBdr/>
        <a:fill>
          <a:solidFill>
            <a:srgbClr val="EEF4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6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8D0"/>
          </a:solidFill>
        </a:fill>
      </a:tcStyle>
    </a:wholeTbl>
    <a:band2H>
      <a:tcTxStyle/>
      <a:tcStyle>
        <a:tcBdr/>
        <a:fill>
          <a:solidFill>
            <a:srgbClr val="EEED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4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2" name="Straight Connector 31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Isosceles Triangle 26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Isosceles Triangle 30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Isosceles Triangle 18"/>
            <p:cNvSpPr/>
            <p:nvPr/>
          </p:nvSpPr>
          <p:spPr>
            <a:xfrm rot="10800000">
              <a:off x="-1" y="8466"/>
              <a:ext cx="842597" cy="566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" name="Titeltext"/>
          <p:cNvSpPr txBox="1">
            <a:spLocks noGrp="1"/>
          </p:cNvSpPr>
          <p:nvPr>
            <p:ph type="title"/>
          </p:nvPr>
        </p:nvSpPr>
        <p:spPr>
          <a:xfrm>
            <a:off x="1507067" y="2404534"/>
            <a:ext cx="7766937" cy="1646303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r>
              <a:t>Titeltext</a:t>
            </a:r>
          </a:p>
        </p:txBody>
      </p:sp>
      <p:sp>
        <p:nvSpPr>
          <p:cNvPr id="3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07067" y="4050832"/>
            <a:ext cx="7766937" cy="10969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>
                <a:solidFill>
                  <a:srgbClr val="808080"/>
                </a:solidFill>
              </a:defRPr>
            </a:lvl1pPr>
            <a:lvl2pPr marL="0" indent="457200" algn="r">
              <a:buClrTx/>
              <a:buSzTx/>
              <a:buNone/>
              <a:defRPr>
                <a:solidFill>
                  <a:srgbClr val="808080"/>
                </a:solidFill>
              </a:defRPr>
            </a:lvl2pPr>
            <a:lvl3pPr marL="0" indent="914400" algn="r">
              <a:buClrTx/>
              <a:buSzTx/>
              <a:buNone/>
              <a:defRPr>
                <a:solidFill>
                  <a:srgbClr val="808080"/>
                </a:solidFill>
              </a:defRPr>
            </a:lvl3pPr>
            <a:lvl4pPr marL="0" indent="1371600" algn="r">
              <a:buClrTx/>
              <a:buSzTx/>
              <a:buNone/>
              <a:defRPr>
                <a:solidFill>
                  <a:srgbClr val="808080"/>
                </a:solidFill>
              </a:defRPr>
            </a:lvl4pPr>
            <a:lvl5pPr marL="0" indent="1828800" algn="r">
              <a:buClrTx/>
              <a:buSz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eltext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9" cy="3403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11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5" y="4470400"/>
            <a:ext cx="8596669" cy="15709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eltext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12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366138" y="3632200"/>
            <a:ext cx="7224526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77334" y="4470400"/>
            <a:ext cx="8596670" cy="15709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endParaRPr/>
          </a:p>
        </p:txBody>
      </p:sp>
      <p:sp>
        <p:nvSpPr>
          <p:cNvPr id="126" name="TextBox 19"/>
          <p:cNvSpPr txBox="1"/>
          <p:nvPr/>
        </p:nvSpPr>
        <p:spPr>
          <a:xfrm>
            <a:off x="587589" y="469465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27" name="TextBox 21"/>
          <p:cNvSpPr txBox="1"/>
          <p:nvPr/>
        </p:nvSpPr>
        <p:spPr>
          <a:xfrm>
            <a:off x="8938730" y="256564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xt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9" cy="259546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13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5" y="4527448"/>
            <a:ext cx="8596669" cy="151391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text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14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47" name="TextBox 23"/>
          <p:cNvSpPr txBox="1"/>
          <p:nvPr/>
        </p:nvSpPr>
        <p:spPr>
          <a:xfrm>
            <a:off x="587589" y="469465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48" name="TextBox 24"/>
          <p:cNvSpPr txBox="1"/>
          <p:nvPr/>
        </p:nvSpPr>
        <p:spPr>
          <a:xfrm>
            <a:off x="8938730" y="256564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eltext"/>
          <p:cNvSpPr txBox="1">
            <a:spLocks noGrp="1"/>
          </p:cNvSpPr>
          <p:nvPr>
            <p:ph type="title"/>
          </p:nvPr>
        </p:nvSpPr>
        <p:spPr>
          <a:xfrm>
            <a:off x="685798" y="609600"/>
            <a:ext cx="858820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Titeltext</a:t>
            </a:r>
          </a:p>
        </p:txBody>
      </p:sp>
      <p:sp>
        <p:nvSpPr>
          <p:cNvPr id="15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text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9" cy="18265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Titeltext</a:t>
            </a:r>
          </a:p>
        </p:txBody>
      </p:sp>
      <p:sp>
        <p:nvSpPr>
          <p:cNvPr id="5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5" y="4527448"/>
            <a:ext cx="8596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808080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3" y="2160589"/>
            <a:ext cx="4184036" cy="388077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el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5744" y="2160983"/>
            <a:ext cx="4185624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88382" y="2160983"/>
            <a:ext cx="418561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  <a:endParaRPr/>
          </a:p>
        </p:txBody>
      </p:sp>
      <p:sp>
        <p:nvSpPr>
          <p:cNvPr id="7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el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text"/>
          <p:cNvSpPr txBox="1">
            <a:spLocks noGrp="1"/>
          </p:cNvSpPr>
          <p:nvPr>
            <p:ph type="title"/>
          </p:nvPr>
        </p:nvSpPr>
        <p:spPr>
          <a:xfrm>
            <a:off x="677333" y="1498603"/>
            <a:ext cx="3854529" cy="1278467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9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760460" y="514923"/>
            <a:ext cx="4513543" cy="5526439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77334" y="2777069"/>
            <a:ext cx="3854528" cy="258445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eltext"/>
          <p:cNvSpPr txBox="1">
            <a:spLocks noGrp="1"/>
          </p:cNvSpPr>
          <p:nvPr>
            <p:ph type="title"/>
          </p:nvPr>
        </p:nvSpPr>
        <p:spPr>
          <a:xfrm>
            <a:off x="677333" y="4800600"/>
            <a:ext cx="8596668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77333" y="609600"/>
            <a:ext cx="8596670" cy="38457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7333" y="5367337"/>
            <a:ext cx="8596668" cy="6740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" name="Straight Connector 19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Isosceles Triangle 23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Isosceles Triangle 27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Isosceles Triangle 28"/>
            <p:cNvSpPr/>
            <p:nvPr/>
          </p:nvSpPr>
          <p:spPr>
            <a:xfrm>
              <a:off x="-1" y="4021666"/>
              <a:ext cx="448734" cy="284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" name="Titel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Titeltext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49981" y="6114704"/>
            <a:ext cx="22402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microsoft.com/office/2007/relationships/media" Target="../media/media2.m4a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ita.fuerth.chr@erzbsitum-bamberg.de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ußzeilenplatzhalter 5"/>
          <p:cNvSpPr txBox="1"/>
          <p:nvPr/>
        </p:nvSpPr>
        <p:spPr>
          <a:xfrm>
            <a:off x="723053" y="6114704"/>
            <a:ext cx="620617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t>Vorschulelternabend</a:t>
            </a:r>
          </a:p>
        </p:txBody>
      </p:sp>
      <p:sp>
        <p:nvSpPr>
          <p:cNvPr id="169" name="Titel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Vorschulelternabend</a:t>
            </a:r>
          </a:p>
        </p:txBody>
      </p:sp>
      <p:sp>
        <p:nvSpPr>
          <p:cNvPr id="170" name="Untertitel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Kath. Kindergarten St. Christophorus</a:t>
            </a:r>
          </a:p>
        </p:txBody>
      </p:sp>
      <p:pic>
        <p:nvPicPr>
          <p:cNvPr id="171" name="Inhaltsplatzhalter 4" descr="Inhaltsplatzhalter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855607" y="-12527"/>
            <a:ext cx="1348920" cy="115949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atumsplatzhalter 4"/>
          <p:cNvSpPr txBox="1"/>
          <p:nvPr/>
        </p:nvSpPr>
        <p:spPr>
          <a:xfrm>
            <a:off x="7250852" y="6114704"/>
            <a:ext cx="8205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r>
              <a:t>23.02.2021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ußzeilenplatzhalter 4"/>
          <p:cNvSpPr txBox="1"/>
          <p:nvPr/>
        </p:nvSpPr>
        <p:spPr>
          <a:xfrm>
            <a:off x="723053" y="6114704"/>
            <a:ext cx="620617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t>Vorschulelternabend</a:t>
            </a:r>
          </a:p>
        </p:txBody>
      </p:sp>
      <p:sp>
        <p:nvSpPr>
          <p:cNvPr id="175" name="Titel 1"/>
          <p:cNvSpPr txBox="1">
            <a:spLocks noGrp="1"/>
          </p:cNvSpPr>
          <p:nvPr>
            <p:ph type="title"/>
          </p:nvPr>
        </p:nvSpPr>
        <p:spPr>
          <a:xfrm>
            <a:off x="677334" y="2700866"/>
            <a:ext cx="8596670" cy="1826582"/>
          </a:xfrm>
          <a:prstGeom prst="rect">
            <a:avLst/>
          </a:prstGeom>
        </p:spPr>
        <p:txBody>
          <a:bodyPr/>
          <a:lstStyle/>
          <a:p>
            <a:r>
              <a:t>Erster Schultag</a:t>
            </a:r>
          </a:p>
        </p:txBody>
      </p:sp>
      <p:sp>
        <p:nvSpPr>
          <p:cNvPr id="176" name="Textplatzhalter 2"/>
          <p:cNvSpPr txBox="1">
            <a:spLocks noGrp="1"/>
          </p:cNvSpPr>
          <p:nvPr>
            <p:ph type="body" sz="quarter" idx="1"/>
          </p:nvPr>
        </p:nvSpPr>
        <p:spPr>
          <a:xfrm>
            <a:off x="677334" y="4527448"/>
            <a:ext cx="8596670" cy="8604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Datumsplatzhalter 3"/>
          <p:cNvSpPr txBox="1"/>
          <p:nvPr/>
        </p:nvSpPr>
        <p:spPr>
          <a:xfrm>
            <a:off x="7250852" y="6114704"/>
            <a:ext cx="8205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r>
              <a:t>23.02.2021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ußzeilenplatzhalter 5"/>
          <p:cNvSpPr txBox="1"/>
          <p:nvPr/>
        </p:nvSpPr>
        <p:spPr>
          <a:xfrm>
            <a:off x="723053" y="6114704"/>
            <a:ext cx="620617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t>Vorschulelternabend</a:t>
            </a:r>
          </a:p>
        </p:txBody>
      </p:sp>
      <p:sp>
        <p:nvSpPr>
          <p:cNvPr id="180" name="Titel 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Erster Schultag</a:t>
            </a:r>
          </a:p>
        </p:txBody>
      </p:sp>
      <p:sp>
        <p:nvSpPr>
          <p:cNvPr id="18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77334" y="1584250"/>
            <a:ext cx="9508657" cy="4457111"/>
          </a:xfrm>
          <a:prstGeom prst="rect">
            <a:avLst/>
          </a:prstGeom>
        </p:spPr>
        <p:txBody>
          <a:bodyPr/>
          <a:lstStyle/>
          <a:p>
            <a:r>
              <a:t>Treffen in der Aula</a:t>
            </a:r>
          </a:p>
          <a:p>
            <a:endParaRPr/>
          </a:p>
          <a:p>
            <a:r>
              <a:t>1 Stunde Unterricht</a:t>
            </a:r>
          </a:p>
          <a:p>
            <a:endParaRPr/>
          </a:p>
          <a:p>
            <a:r>
              <a:t>Gottesdienst</a:t>
            </a:r>
          </a:p>
          <a:p>
            <a:endParaRPr/>
          </a:p>
          <a:p>
            <a:r>
              <a:t>Besuch im Kindergarten (nur Eltern mit Kind, am Zaun vor der Vogelnestschauckel)</a:t>
            </a:r>
          </a:p>
          <a:p>
            <a:endParaRPr/>
          </a:p>
          <a:p>
            <a:r>
              <a:t>Familienzeit</a:t>
            </a:r>
          </a:p>
        </p:txBody>
      </p:sp>
      <p:sp>
        <p:nvSpPr>
          <p:cNvPr id="182" name="Datumsplatzhalter 4"/>
          <p:cNvSpPr txBox="1"/>
          <p:nvPr/>
        </p:nvSpPr>
        <p:spPr>
          <a:xfrm>
            <a:off x="7250852" y="6114704"/>
            <a:ext cx="8205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r>
              <a:t>23.02.2021</a:t>
            </a:r>
          </a:p>
        </p:txBody>
      </p:sp>
      <p:pic>
        <p:nvPicPr>
          <p:cNvPr id="183" name="Audioaufnahme.m4a" descr="Audioaufnahme.m4a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xmlns:a14="http://schemas.microsoft.com/office/drawing/2010/main" xmlns:m="http://schemas.openxmlformats.org/officeDocument/2006/math" xmlns="" r:embed="rId3"/>
              </p:ext>
            </p:extLst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16692" y="158992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23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ußzeilenplatzhalter 4"/>
          <p:cNvSpPr txBox="1"/>
          <p:nvPr/>
        </p:nvSpPr>
        <p:spPr>
          <a:xfrm>
            <a:off x="723053" y="6114704"/>
            <a:ext cx="620617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t>Vorschulelternabend</a:t>
            </a:r>
          </a:p>
        </p:txBody>
      </p:sp>
      <p:sp>
        <p:nvSpPr>
          <p:cNvPr id="186" name="Titel 1"/>
          <p:cNvSpPr txBox="1">
            <a:spLocks noGrp="1"/>
          </p:cNvSpPr>
          <p:nvPr>
            <p:ph type="title"/>
          </p:nvPr>
        </p:nvSpPr>
        <p:spPr>
          <a:xfrm>
            <a:off x="677334" y="2700866"/>
            <a:ext cx="8596670" cy="1826582"/>
          </a:xfrm>
          <a:prstGeom prst="rect">
            <a:avLst/>
          </a:prstGeom>
        </p:spPr>
        <p:txBody>
          <a:bodyPr/>
          <a:lstStyle/>
          <a:p>
            <a:r>
              <a:t>Das braucht ein Schulkind</a:t>
            </a:r>
          </a:p>
        </p:txBody>
      </p:sp>
      <p:sp>
        <p:nvSpPr>
          <p:cNvPr id="187" name="Textplatzhalter 2"/>
          <p:cNvSpPr txBox="1">
            <a:spLocks noGrp="1"/>
          </p:cNvSpPr>
          <p:nvPr>
            <p:ph type="body" sz="quarter" idx="1"/>
          </p:nvPr>
        </p:nvSpPr>
        <p:spPr>
          <a:xfrm>
            <a:off x="677334" y="4527448"/>
            <a:ext cx="8596670" cy="8604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Datumsplatzhalter 3"/>
          <p:cNvSpPr txBox="1"/>
          <p:nvPr/>
        </p:nvSpPr>
        <p:spPr>
          <a:xfrm>
            <a:off x="7250852" y="6114704"/>
            <a:ext cx="8205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r>
              <a:t>23.02.2021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Fußzeilenplatzhalter 5"/>
          <p:cNvSpPr txBox="1"/>
          <p:nvPr/>
        </p:nvSpPr>
        <p:spPr>
          <a:xfrm>
            <a:off x="723053" y="6114704"/>
            <a:ext cx="620617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t>Vorschulelternabend</a:t>
            </a:r>
          </a:p>
        </p:txBody>
      </p:sp>
      <p:sp>
        <p:nvSpPr>
          <p:cNvPr id="191" name="Titel 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Das braucht ein Schulkind</a:t>
            </a:r>
          </a:p>
        </p:txBody>
      </p:sp>
      <p:sp>
        <p:nvSpPr>
          <p:cNvPr id="192" name="Datumsplatzhalter 4"/>
          <p:cNvSpPr txBox="1"/>
          <p:nvPr/>
        </p:nvSpPr>
        <p:spPr>
          <a:xfrm>
            <a:off x="7250852" y="6114704"/>
            <a:ext cx="8205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r>
              <a:t>23.02.2021</a:t>
            </a:r>
          </a:p>
        </p:txBody>
      </p:sp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8346" y="1616147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6" descr="Pictur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55706" y="1484016"/>
            <a:ext cx="3952056" cy="2162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8" descr="Picture 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502673" y="3677980"/>
            <a:ext cx="2653832" cy="1999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10" descr="Picture 10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313445" y="4000500"/>
            <a:ext cx="2857501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Audioaufnahme.m4a" descr="Audioaufnahme.m4a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xmlns:a14="http://schemas.microsoft.com/office/drawing/2010/main" xmlns:m="http://schemas.openxmlformats.org/officeDocument/2006/math" xmlns="" r:embed="rId7"/>
              </p:ext>
            </p:extLst>
          </p:nvPr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525352" y="474069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93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ußzeilenplatzhalter 6"/>
          <p:cNvSpPr txBox="1"/>
          <p:nvPr/>
        </p:nvSpPr>
        <p:spPr>
          <a:xfrm>
            <a:off x="723053" y="6114704"/>
            <a:ext cx="620617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r>
              <a:t>Vorschulelternabend</a:t>
            </a:r>
          </a:p>
        </p:txBody>
      </p:sp>
      <p:sp>
        <p:nvSpPr>
          <p:cNvPr id="200" name="Titel 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Vielen Dank für Ihre Aufmerksamkeit</a:t>
            </a:r>
            <a:br/>
            <a:r>
              <a:rPr sz="2000"/>
              <a:t> </a:t>
            </a:r>
          </a:p>
        </p:txBody>
      </p:sp>
      <p:pic>
        <p:nvPicPr>
          <p:cNvPr id="201" name="Inhaltsplatzhalter 4" descr="Inhaltsplatzhalter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60912" y="1338445"/>
            <a:ext cx="4513263" cy="387948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platzhalter 3"/>
          <p:cNvSpPr txBox="1">
            <a:spLocks noGrp="1"/>
          </p:cNvSpPr>
          <p:nvPr>
            <p:ph type="body" sz="quarter" idx="1"/>
          </p:nvPr>
        </p:nvSpPr>
        <p:spPr>
          <a:xfrm>
            <a:off x="677333" y="4054723"/>
            <a:ext cx="4232871" cy="258445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3"/>
              <a:buNone/>
              <a:defRPr sz="1400"/>
            </a:pPr>
            <a:r>
              <a:t>Kath. Kindergarten St. Christophorus </a:t>
            </a:r>
          </a:p>
          <a:p>
            <a:pPr marL="0" indent="0">
              <a:buSzTx/>
              <a:buFont typeface="Wingdings 3"/>
              <a:buNone/>
              <a:defRPr sz="1400"/>
            </a:pPr>
            <a:r>
              <a:t>Alte Reutstraße 54</a:t>
            </a:r>
          </a:p>
          <a:p>
            <a:pPr marL="0" indent="0">
              <a:buSzTx/>
              <a:buFont typeface="Wingdings 3"/>
              <a:buNone/>
              <a:defRPr sz="1400"/>
            </a:pPr>
            <a:r>
              <a:t>90765 Fürth</a:t>
            </a:r>
          </a:p>
          <a:p>
            <a:pPr marL="0" indent="0">
              <a:buSzTx/>
              <a:buFont typeface="Wingdings 3"/>
              <a:buNone/>
              <a:defRPr sz="1400"/>
            </a:pPr>
            <a:r>
              <a:t>Tel.: 0911-979730</a:t>
            </a:r>
          </a:p>
          <a:p>
            <a:pPr marL="0" indent="0">
              <a:buSzTx/>
              <a:buFont typeface="Wingdings 3"/>
              <a:buNone/>
              <a:defRPr sz="1400"/>
            </a:pPr>
            <a:r>
              <a:t>Fax: 0911-9797319</a:t>
            </a:r>
          </a:p>
          <a:p>
            <a:pPr marL="0" indent="0">
              <a:buSzTx/>
              <a:buFont typeface="Wingdings 3"/>
              <a:buNone/>
              <a:defRPr sz="1400"/>
            </a:pPr>
            <a:r>
              <a:t>E-Mail: </a:t>
            </a:r>
            <a:r>
              <a:rPr u="sng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hlinkClick r:id="rId3"/>
              </a:rPr>
              <a:t>kita.fuerth.chr@erzbsitum-bamberg.de</a:t>
            </a:r>
            <a:r>
              <a:t> </a:t>
            </a:r>
          </a:p>
        </p:txBody>
      </p:sp>
      <p:sp>
        <p:nvSpPr>
          <p:cNvPr id="203" name="Datumsplatzhalter 5"/>
          <p:cNvSpPr txBox="1"/>
          <p:nvPr/>
        </p:nvSpPr>
        <p:spPr>
          <a:xfrm>
            <a:off x="7250852" y="6114704"/>
            <a:ext cx="8205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r>
              <a:t>23.02.2021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acette">
  <a:themeElements>
    <a:clrScheme name="Facet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ette">
  <a:themeElements>
    <a:clrScheme name="Facet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Benutzerdefiniert</PresentationFormat>
  <Paragraphs>34</Paragraphs>
  <Slides>6</Slides>
  <Notes>0</Notes>
  <HiddenSlides>0</HiddenSlides>
  <MMClips>2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Facette</vt:lpstr>
      <vt:lpstr>Vorschulelternabend</vt:lpstr>
      <vt:lpstr>Erster Schultag</vt:lpstr>
      <vt:lpstr>Erster Schultag</vt:lpstr>
      <vt:lpstr>Das braucht ein Schulkind</vt:lpstr>
      <vt:lpstr>Das braucht ein Schulkind</vt:lpstr>
      <vt:lpstr>Vielen Dank für Ihre Aufmerksamkeit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Vorschulelternabend</dc:title>
  <dc:creator>Düring</dc:creator>
  <cp:lastModifiedBy>Düring Dennis und Steffi</cp:lastModifiedBy>
  <cp:revision>1</cp:revision>
  <dcterms:modified xsi:type="dcterms:W3CDTF">2021-03-02T20:29:37Z</dcterms:modified>
</cp:coreProperties>
</file>