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8" autoAdjust="0"/>
    <p:restoredTop sz="94660" autoAdjust="0"/>
  </p:normalViewPr>
  <p:slideViewPr>
    <p:cSldViewPr snapToGrid="0">
      <p:cViewPr>
        <p:scale>
          <a:sx n="90" d="100"/>
          <a:sy n="90" d="100"/>
        </p:scale>
        <p:origin x="-126" y="-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2EA69-142C-4892-8A72-20788A789FA8}" type="datetimeFigureOut">
              <a:rPr lang="de-DE" smtClean="0"/>
              <a:pPr/>
              <a:t>23.02.2021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E4723-4B9A-49AA-B15C-ABED518D1C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23368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BCD-BB51-42A6-AEEB-FEA3ED83352F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C980-C32A-4224-BD39-0444CFF88FAD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03AC-2DE6-41B0-AD9C-046E61C5C501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B630-F14C-452D-97A1-B58B7763400C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8540-0AD6-44A6-8358-80158C1AE498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6643-FE0B-442F-BD07-B1D1A1632DFA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907F-EB21-4ACB-BB4A-1122155FCD7A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046A5-98F4-4769-9B50-F9AC01674625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3376-BBAA-4FA9-8F72-6F94B277D0CE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E3FC-B611-4133-848F-258262FD6B87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FBC55-61BA-4C9C-AEE8-E8659FF56D39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0042-CDF9-4C31-B65E-B6F3A28227E5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7A13-EF53-41B6-AA6C-4CB0F2576D10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C3263-BB94-40C6-8D8C-4F5DB2D389E3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47AB-7CE8-4F17-B37E-E5C259BF9887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DEDF-9A64-488D-A0BF-71E7ABE6CA75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55748-72E9-4276-958E-4CD152168681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Vorschulelternabend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ita.fuerth.chr@erzbsitum-bamberg.de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Vorschulelternabend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Kath. Kindergarten St. Christophorus</a:t>
            </a:r>
            <a:endParaRPr lang="de-DE" dirty="0"/>
          </a:p>
        </p:txBody>
      </p:sp>
      <p:pic>
        <p:nvPicPr>
          <p:cNvPr id="4" name="Inhaltsplatzhalt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7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57FB4-391E-4A1B-BA52-E74C9316B7FD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Vorschulelternabend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0573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Einschulungskorridor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77335" y="1874399"/>
            <a:ext cx="5710940" cy="4714293"/>
          </a:xfrm>
        </p:spPr>
        <p:txBody>
          <a:bodyPr>
            <a:noAutofit/>
          </a:bodyPr>
          <a:lstStyle/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dem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01.08.2019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gibt es den sogenannten „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Einschulungskorridor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“: Für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die zwischen dem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 Juli und dem 30.September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sechs Jahre alt werden,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Personensorgeberechtigten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Einschulung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nach Beratung durch die Schule um ein Jahr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verschieben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BayEUG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Art. 37 Satz 1). Wenn die Personensorgeberechtigten die Einschulung auf das folgende Schuljahr verschieben möchten, müssen sie dies der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spätestens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 zum 10. April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(§2 Grundschulverordnung (GSVO)) </a:t>
            </a:r>
            <a:r>
              <a:rPr lang="de-DE" sz="16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schriftlich mitteilen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Nähere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dazu finden Sie auf den Seiten des Kultusministeriums.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Teilnahme an der Schuleingangsuntersuchung bleibt hiervon jedoch unberührt: alle Kinder haben innerhalb der zwei Jahre vor Aufnahme in die 1. Klasse auf Einladung des Gesundheitsamtes an der Schuleingangsuntersuchung teilzunehmen.</a:t>
            </a:r>
          </a:p>
          <a:p>
            <a:endParaRPr lang="de-DE" sz="1600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165" y="1930400"/>
            <a:ext cx="4432865" cy="4110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nhaltsplatzhalt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C831-7B06-4AA7-9ECF-97F7432071DB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7342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Vielen Dank für Ihre Aufmerksamkeit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338445"/>
            <a:ext cx="4513262" cy="3879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7334" y="4054723"/>
            <a:ext cx="4232869" cy="2584449"/>
          </a:xfrm>
        </p:spPr>
        <p:txBody>
          <a:bodyPr/>
          <a:lstStyle/>
          <a:p>
            <a:r>
              <a:rPr lang="de-DE" dirty="0" smtClean="0"/>
              <a:t>Kath. Kindergarten St. Christophorus </a:t>
            </a:r>
          </a:p>
          <a:p>
            <a:r>
              <a:rPr lang="de-DE" dirty="0" smtClean="0"/>
              <a:t>Alte </a:t>
            </a:r>
            <a:r>
              <a:rPr lang="de-DE" dirty="0" err="1" smtClean="0"/>
              <a:t>Reutstraße</a:t>
            </a:r>
            <a:r>
              <a:rPr lang="de-DE" dirty="0" smtClean="0"/>
              <a:t> 54</a:t>
            </a:r>
          </a:p>
          <a:p>
            <a:r>
              <a:rPr lang="de-DE" dirty="0" smtClean="0"/>
              <a:t>90765 Fürth</a:t>
            </a:r>
          </a:p>
          <a:p>
            <a:r>
              <a:rPr lang="de-DE" dirty="0" smtClean="0"/>
              <a:t>Tel.: 0911-979730</a:t>
            </a:r>
          </a:p>
          <a:p>
            <a:r>
              <a:rPr lang="de-DE" dirty="0" smtClean="0"/>
              <a:t>Fax: 0911-9797319</a:t>
            </a:r>
          </a:p>
          <a:p>
            <a:r>
              <a:rPr lang="de-DE" dirty="0" smtClean="0"/>
              <a:t>E-Mail: </a:t>
            </a:r>
            <a:r>
              <a:rPr lang="de-DE" dirty="0" smtClean="0">
                <a:hlinkClick r:id="rId3"/>
              </a:rPr>
              <a:t>kita.fuerth.chr@erzbsitum-bamberg.de</a:t>
            </a:r>
            <a:r>
              <a:rPr lang="de-DE" dirty="0" smtClean="0"/>
              <a:t> 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9E13-CED2-413D-8426-CCB6EF6B0EAF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039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Schuleingangsuntersuchung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E3FC-B611-4133-848F-258262FD6B87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Schuleingangsuntersuchung</a:t>
            </a:r>
            <a:endParaRPr lang="de-DE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77335" y="1910734"/>
            <a:ext cx="933026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Diese Untersuchung ist für 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alle Kinder und Eltern 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eine 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Hilfestellung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, 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um gesundheitliche Beeinträchtigungen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, die für den Schulbesuch relevant sind, wie z. B. 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Seh-, Hör- und Sprachstörungen zu erkennen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Häufig fällt ein Kind mit einer Seh- oder Hörschwäche in der Schule nur durch Unkonzentriertheit, schlechte Leistungen oder Kopfschmerzen auf, ohne dass beim Kind die genauen Ursachen gleich erkannt werden.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Besondere Aufmerksamkeit wird daher dem Seh- und Hörvermögen geschenkt, da diese eng mit den Lese- und</a:t>
            </a:r>
            <a:r>
              <a:rPr kumimoji="0" lang="de-DE" altLang="de-DE" sz="1600" b="0" i="0" u="none" strike="noStrike" cap="none" normalizeH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Schreibleistungen zusammenhängen. Die Feinmotorik wird überprüft, da sie eine wichtige Voraussetzung für das</a:t>
            </a:r>
            <a:r>
              <a:rPr kumimoji="0" lang="de-DE" altLang="de-DE" sz="1600" b="0" i="0" u="none" strike="noStrike" cap="none" normalizeH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Schreibenlernen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 ist.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rgbClr val="212529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Die 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Schuleingangsuntersuchung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 hat bis 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zu 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zwei Bestandteile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. Die "</a:t>
            </a:r>
            <a:r>
              <a:rPr kumimoji="0" lang="de-DE" altLang="de-DE" sz="16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Screeninguntersuchung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" (</a:t>
            </a:r>
            <a:r>
              <a:rPr kumimoji="0" lang="de-DE" altLang="de-DE" sz="1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cs typeface="Arial" panose="020B0604020202020204" pitchFamily="34" charset="0"/>
              </a:rPr>
              <a:t>Untersuchungsprogramm für alle Kinder</a:t>
            </a:r>
            <a:r>
              <a:rPr kumimoji="0" lang="de-DE" altLang="de-DE" sz="1600" b="0" i="0" u="none" strike="noStrike" cap="none" normalizeH="0" baseline="0" dirty="0" smtClean="0">
                <a:ln>
                  <a:noFill/>
                </a:ln>
                <a:solidFill>
                  <a:srgbClr val="212529"/>
                </a:solidFill>
                <a:effectLst/>
                <a:cs typeface="Arial" panose="020B0604020202020204" pitchFamily="34" charset="0"/>
              </a:rPr>
              <a:t>) und für einzelne Kinder die schulärztliche Untersuchung.</a:t>
            </a:r>
            <a:endParaRPr kumimoji="0" lang="de-DE" alt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529B-9C2D-489B-AF61-1C1F8C1932E3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73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Schuleingangsuntersuchung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06" y="2138825"/>
            <a:ext cx="6257925" cy="3924300"/>
          </a:xfrm>
          <a:prstGeom prst="rect">
            <a:avLst/>
          </a:prstGeom>
        </p:spPr>
      </p:pic>
      <p:pic>
        <p:nvPicPr>
          <p:cNvPr id="9" name="Inhaltsplatzhalt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0BC6-66B4-4CC1-BF72-ED29275F6B5E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085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Schuleingangsuntersuchung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Hat das Kind alle nötigen Impfungen, war es bei den Vorsorgeuntersuchungen? Gibt es gesundheitliche Auffälligkeiten, z. B. chronische Erkrankungen oder frühere Erkrankungen?</a:t>
            </a:r>
          </a:p>
          <a:p>
            <a:r>
              <a:rPr lang="de-DE" dirty="0"/>
              <a:t>Größe, Gewicht und ggf. Kopfumfang werden gemessen.</a:t>
            </a:r>
          </a:p>
          <a:p>
            <a:r>
              <a:rPr lang="de-DE" dirty="0"/>
              <a:t>Hörtest und Sehtest.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3376-BBAA-4FA9-8F72-6F94B277D0CE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877329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Schuleingangsuntersuchung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Grob- und feinmotorische Fähigkeiten</a:t>
            </a:r>
            <a:endParaRPr lang="de-DE" dirty="0"/>
          </a:p>
          <a:p>
            <a:r>
              <a:rPr lang="de-DE" dirty="0"/>
              <a:t>Kann es auf einem Bein hüpfen und den Hampelmann machen? Und mit beiden Beinen seitwärts hin und her über eine Linie springen?</a:t>
            </a:r>
          </a:p>
          <a:p>
            <a:r>
              <a:rPr lang="de-DE" dirty="0"/>
              <a:t>Kann es rückwärts laufen?</a:t>
            </a:r>
          </a:p>
          <a:p>
            <a:r>
              <a:rPr lang="de-DE" dirty="0"/>
              <a:t>Wie malt das Kind einen Menschen? Wie hält es einen Stift?</a:t>
            </a:r>
          </a:p>
          <a:p>
            <a:r>
              <a:rPr lang="de-DE" dirty="0"/>
              <a:t>Kann es einfache geometrische Figuren nachmalen und benennen?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3376-BBAA-4FA9-8F72-6F94B277D0CE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511376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Schuleingangsuntersuchung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26782"/>
            <a:ext cx="9455495" cy="4414581"/>
          </a:xfrm>
        </p:spPr>
        <p:txBody>
          <a:bodyPr>
            <a:normAutofit fontScale="70000" lnSpcReduction="20000"/>
          </a:bodyPr>
          <a:lstStyle/>
          <a:p>
            <a:r>
              <a:rPr lang="de-DE" b="1" dirty="0"/>
              <a:t>Sprachliche und soziale Kompetenzen</a:t>
            </a:r>
            <a:endParaRPr lang="de-DE" dirty="0"/>
          </a:p>
          <a:p>
            <a:r>
              <a:rPr lang="de-DE" dirty="0"/>
              <a:t>Kann das Kind von 1 bis 10 zählen?</a:t>
            </a:r>
          </a:p>
          <a:p>
            <a:r>
              <a:rPr lang="de-DE" dirty="0"/>
              <a:t>Kann es seinen Vornamen schreiben?</a:t>
            </a:r>
          </a:p>
          <a:p>
            <a:r>
              <a:rPr lang="de-DE" dirty="0"/>
              <a:t>Kann es sagen, wo es wohnt?</a:t>
            </a:r>
          </a:p>
          <a:p>
            <a:r>
              <a:rPr lang="de-DE" dirty="0"/>
              <a:t>Kann das Kind Farben erkennen und bestimmen?</a:t>
            </a:r>
          </a:p>
          <a:p>
            <a:r>
              <a:rPr lang="de-DE" dirty="0"/>
              <a:t>Erkennt es kleine Mengen? Kann es z. B. sagen, ob mehr grüne oder mehr rote Spielzeugautos auf einem Bild sind?</a:t>
            </a:r>
          </a:p>
          <a:p>
            <a:r>
              <a:rPr lang="de-DE" dirty="0"/>
              <a:t>Erkennt es Unterschiede? Beispielsweise, welches Objekt nicht dazugehört (z. B. eine Zahnbürste unter lauter Sandkastenspielzeug).</a:t>
            </a:r>
          </a:p>
          <a:p>
            <a:r>
              <a:rPr lang="de-DE" dirty="0"/>
              <a:t>Erkennt es alltägliche Dinge auf Bildern und kann dazu die Oberbegriffe nennen (zum Beispiel den Begriff "Kleidung" bei Jacke, Hose, Pullover...)?</a:t>
            </a:r>
          </a:p>
          <a:p>
            <a:r>
              <a:rPr lang="de-DE" dirty="0"/>
              <a:t>Kann es sich Wörter und Sätze merken und sie wiederholen?</a:t>
            </a:r>
          </a:p>
          <a:p>
            <a:r>
              <a:rPr lang="de-DE" dirty="0" smtClean="0"/>
              <a:t>Gibt </a:t>
            </a:r>
            <a:r>
              <a:rPr lang="de-DE" dirty="0"/>
              <a:t>es Auffälligkeiten bei der Aussprache?</a:t>
            </a:r>
          </a:p>
          <a:p>
            <a:r>
              <a:rPr lang="de-DE" dirty="0"/>
              <a:t>Beherrscht es einen ausreichenden Wortschatz und spricht es grammatikalisch richtig?</a:t>
            </a:r>
          </a:p>
          <a:p>
            <a:r>
              <a:rPr lang="de-DE" dirty="0"/>
              <a:t>Kann das Kind Anweisungen umsetzen?</a:t>
            </a:r>
          </a:p>
          <a:p>
            <a:r>
              <a:rPr lang="de-DE" dirty="0"/>
              <a:t>Ist das Kind kontaktfreudig?</a:t>
            </a:r>
          </a:p>
          <a:p>
            <a:r>
              <a:rPr lang="de-DE" dirty="0"/>
              <a:t>Wirkt das Kind emotional gefestigt, kommt es mit Niederlagen zurecht?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3376-BBAA-4FA9-8F72-6F94B277D0CE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834099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Schuleingangsuntersuchung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Ergebnis des "Tests" wird anschließend mit den Eltern besprochen, eventuell werden auch Fördermaßnahmen empfohlen. Die schriftliche Stellungnahme bekommen die Eltern mit, um sie an die Schule weiterzuleiten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/>
              <a:t>Es gibt also bei dieser Untersuchung absolut nichts zu befürchten, auch wenn eine gewisse Aufregung verständlicherweise mit dabei ist. Viele Kinder haben sogar großen Spaß an diesen kleinen Übungen. Wichtige Voraussetzung: kein Druck von den Eltern.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B3376-BBAA-4FA9-8F72-6F94B277D0CE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6409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Einschulungskorridor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609" y="-12526"/>
            <a:ext cx="1348919" cy="1159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1C7F-E5EB-491A-9D33-761FBA45E48B}" type="datetime1">
              <a:rPr lang="de-DE" smtClean="0"/>
              <a:pPr/>
              <a:t>23.02.2021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Vorschulelternabend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84119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543</Words>
  <Application>Microsoft Office PowerPoint</Application>
  <PresentationFormat>Benutzerdefiniert</PresentationFormat>
  <Paragraphs>74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Facette</vt:lpstr>
      <vt:lpstr>Vorschulelternabend</vt:lpstr>
      <vt:lpstr>Schuleingangsuntersuchung</vt:lpstr>
      <vt:lpstr>Schuleingangsuntersuchung</vt:lpstr>
      <vt:lpstr>Schuleingangsuntersuchung</vt:lpstr>
      <vt:lpstr>Schuleingangsuntersuchung</vt:lpstr>
      <vt:lpstr>Schuleingangsuntersuchung</vt:lpstr>
      <vt:lpstr>Schuleingangsuntersuchung</vt:lpstr>
      <vt:lpstr>Schuleingangsuntersuchung</vt:lpstr>
      <vt:lpstr>Einschulungskorridor</vt:lpstr>
      <vt:lpstr>Einschulungskorridor</vt:lpstr>
      <vt:lpstr>Vielen Dank für Ihre Aufmerksamkeit  </vt:lpstr>
    </vt:vector>
  </TitlesOfParts>
  <Company>Erzbistum Bamberg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Vorschulelternabend</dc:title>
  <dc:creator>Dennis Düring</dc:creator>
  <cp:lastModifiedBy>Düring Dennis und Steffi</cp:lastModifiedBy>
  <cp:revision>10</cp:revision>
  <dcterms:created xsi:type="dcterms:W3CDTF">2021-02-18T12:16:07Z</dcterms:created>
  <dcterms:modified xsi:type="dcterms:W3CDTF">2021-02-23T12:58:10Z</dcterms:modified>
</cp:coreProperties>
</file>