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E9CB"/>
          </a:solidFill>
        </a:fill>
      </a:tcStyle>
    </a:wholeTbl>
    <a:band2H>
      <a:tcTxStyle/>
      <a:tcStyle>
        <a:tcBdr/>
        <a:fill>
          <a:solidFill>
            <a:srgbClr val="EEF4E7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E6CB"/>
          </a:solidFill>
        </a:fill>
      </a:tcStyle>
    </a:wholeTbl>
    <a:band2H>
      <a:tcTxStyle/>
      <a:tcStyle>
        <a:tcBdr/>
        <a:fill>
          <a:solidFill>
            <a:srgbClr val="FAF3E7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8D0"/>
          </a:solidFill>
        </a:fill>
      </a:tcStyle>
    </a:wholeTbl>
    <a:band2H>
      <a:tcTxStyle/>
      <a:tcStyle>
        <a:tcBdr/>
        <a:fill>
          <a:solidFill>
            <a:srgbClr val="EEEDE9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264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2" name="Straight Connector 31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" name="Isosceles Triangle 26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" name="Isosceles Triangle 30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" name="Isosceles Triangle 18"/>
            <p:cNvSpPr/>
            <p:nvPr/>
          </p:nvSpPr>
          <p:spPr>
            <a:xfrm rot="10800000">
              <a:off x="-1" y="8466"/>
              <a:ext cx="842597" cy="5666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3" name="Titeltext"/>
          <p:cNvSpPr txBox="1">
            <a:spLocks noGrp="1"/>
          </p:cNvSpPr>
          <p:nvPr>
            <p:ph type="title"/>
          </p:nvPr>
        </p:nvSpPr>
        <p:spPr>
          <a:xfrm>
            <a:off x="1507067" y="2404534"/>
            <a:ext cx="7766937" cy="1646303"/>
          </a:xfrm>
          <a:prstGeom prst="rect">
            <a:avLst/>
          </a:prstGeom>
        </p:spPr>
        <p:txBody>
          <a:bodyPr anchor="b"/>
          <a:lstStyle>
            <a:lvl1pPr algn="r">
              <a:defRPr sz="5400"/>
            </a:lvl1pPr>
          </a:lstStyle>
          <a:p>
            <a:r>
              <a:t>Titeltext</a:t>
            </a:r>
          </a:p>
        </p:txBody>
      </p:sp>
      <p:sp>
        <p:nvSpPr>
          <p:cNvPr id="3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507067" y="4050832"/>
            <a:ext cx="7766937" cy="1096901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None/>
              <a:defRPr>
                <a:solidFill>
                  <a:srgbClr val="808080"/>
                </a:solidFill>
              </a:defRPr>
            </a:lvl1pPr>
            <a:lvl2pPr marL="0" indent="457200" algn="r">
              <a:buClrTx/>
              <a:buSzTx/>
              <a:buNone/>
              <a:defRPr>
                <a:solidFill>
                  <a:srgbClr val="808080"/>
                </a:solidFill>
              </a:defRPr>
            </a:lvl2pPr>
            <a:lvl3pPr marL="0" indent="914400" algn="r">
              <a:buClrTx/>
              <a:buSzTx/>
              <a:buNone/>
              <a:defRPr>
                <a:solidFill>
                  <a:srgbClr val="808080"/>
                </a:solidFill>
              </a:defRPr>
            </a:lvl3pPr>
            <a:lvl4pPr marL="0" indent="1371600" algn="r">
              <a:buClrTx/>
              <a:buSzTx/>
              <a:buNone/>
              <a:defRPr>
                <a:solidFill>
                  <a:srgbClr val="808080"/>
                </a:solidFill>
              </a:defRPr>
            </a:lvl4pPr>
            <a:lvl5pPr marL="0" indent="1828800" algn="r">
              <a:buClrTx/>
              <a:buSzTx/>
              <a:buNone/>
              <a:defRPr>
                <a:solidFill>
                  <a:srgbClr val="808080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eltext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9" cy="3403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Titeltext</a:t>
            </a:r>
          </a:p>
        </p:txBody>
      </p:sp>
      <p:sp>
        <p:nvSpPr>
          <p:cNvPr id="115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470400"/>
            <a:ext cx="8596669" cy="1570962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1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eltext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Titeltext</a:t>
            </a:r>
          </a:p>
        </p:txBody>
      </p:sp>
      <p:sp>
        <p:nvSpPr>
          <p:cNvPr id="12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366138" y="3632200"/>
            <a:ext cx="7224526" cy="381000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16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16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16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16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1600">
                <a:solidFill>
                  <a:srgbClr val="808080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25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677334" y="4470400"/>
            <a:ext cx="8596670" cy="1570963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</a:pPr>
            <a:endParaRPr/>
          </a:p>
        </p:txBody>
      </p:sp>
      <p:sp>
        <p:nvSpPr>
          <p:cNvPr id="126" name="TextBox 19"/>
          <p:cNvSpPr txBox="1"/>
          <p:nvPr/>
        </p:nvSpPr>
        <p:spPr>
          <a:xfrm>
            <a:off x="587589" y="469465"/>
            <a:ext cx="51816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</a:t>
            </a:r>
          </a:p>
        </p:txBody>
      </p:sp>
      <p:sp>
        <p:nvSpPr>
          <p:cNvPr id="127" name="TextBox 21"/>
          <p:cNvSpPr txBox="1"/>
          <p:nvPr/>
        </p:nvSpPr>
        <p:spPr>
          <a:xfrm>
            <a:off x="8938730" y="2565643"/>
            <a:ext cx="51816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”</a:t>
            </a:r>
          </a:p>
        </p:txBody>
      </p:sp>
      <p:sp>
        <p:nvSpPr>
          <p:cNvPr id="12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eltext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9" cy="2595461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t>Titeltext</a:t>
            </a:r>
          </a:p>
        </p:txBody>
      </p:sp>
      <p:sp>
        <p:nvSpPr>
          <p:cNvPr id="136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151391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eltext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Titeltext</a:t>
            </a:r>
          </a:p>
        </p:txBody>
      </p:sp>
      <p:sp>
        <p:nvSpPr>
          <p:cNvPr id="145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/>
            </a:lvl1pPr>
            <a:lvl2pPr marL="0" indent="457200">
              <a:buClrTx/>
              <a:buSzTx/>
              <a:buNone/>
              <a:defRPr sz="2400"/>
            </a:lvl2pPr>
            <a:lvl3pPr marL="0" indent="914400">
              <a:buClrTx/>
              <a:buSzTx/>
              <a:buNone/>
              <a:defRPr sz="2400"/>
            </a:lvl3pPr>
            <a:lvl4pPr marL="0" indent="1371600">
              <a:buClrTx/>
              <a:buSzTx/>
              <a:buNone/>
              <a:defRPr sz="2400"/>
            </a:lvl4pPr>
            <a:lvl5pPr marL="0" indent="1828800">
              <a:buClrTx/>
              <a:buSzTx/>
              <a:buNone/>
              <a:defRPr sz="2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46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47" name="TextBox 23"/>
          <p:cNvSpPr txBox="1"/>
          <p:nvPr/>
        </p:nvSpPr>
        <p:spPr>
          <a:xfrm>
            <a:off x="587589" y="469465"/>
            <a:ext cx="51816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</a:t>
            </a:r>
          </a:p>
        </p:txBody>
      </p:sp>
      <p:sp>
        <p:nvSpPr>
          <p:cNvPr id="148" name="TextBox 24"/>
          <p:cNvSpPr txBox="1"/>
          <p:nvPr/>
        </p:nvSpPr>
        <p:spPr>
          <a:xfrm>
            <a:off x="8938730" y="2565643"/>
            <a:ext cx="51816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”</a:t>
            </a:r>
          </a:p>
        </p:txBody>
      </p:sp>
      <p:sp>
        <p:nvSpPr>
          <p:cNvPr id="14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eltext"/>
          <p:cNvSpPr txBox="1">
            <a:spLocks noGrp="1"/>
          </p:cNvSpPr>
          <p:nvPr>
            <p:ph type="title"/>
          </p:nvPr>
        </p:nvSpPr>
        <p:spPr>
          <a:xfrm>
            <a:off x="685798" y="609600"/>
            <a:ext cx="8588204" cy="302260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Titeltext</a:t>
            </a:r>
          </a:p>
        </p:txBody>
      </p:sp>
      <p:sp>
        <p:nvSpPr>
          <p:cNvPr id="157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58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15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text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3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eltext"/>
          <p:cNvSpPr txBox="1">
            <a:spLocks noGrp="1"/>
          </p:cNvSpPr>
          <p:nvPr>
            <p:ph type="title"/>
          </p:nvPr>
        </p:nvSpPr>
        <p:spPr>
          <a:xfrm>
            <a:off x="677335" y="2700866"/>
            <a:ext cx="8596669" cy="1826582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t>Titeltext</a:t>
            </a:r>
          </a:p>
        </p:txBody>
      </p:sp>
      <p:sp>
        <p:nvSpPr>
          <p:cNvPr id="5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8604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000">
                <a:solidFill>
                  <a:srgbClr val="808080"/>
                </a:solidFill>
              </a:defRPr>
            </a:lvl1pPr>
            <a:lvl2pPr marL="0" indent="457200">
              <a:buClrTx/>
              <a:buSzTx/>
              <a:buNone/>
              <a:defRPr sz="2000">
                <a:solidFill>
                  <a:srgbClr val="808080"/>
                </a:solidFill>
              </a:defRPr>
            </a:lvl2pPr>
            <a:lvl3pPr marL="0" indent="914400">
              <a:buClrTx/>
              <a:buSzTx/>
              <a:buNone/>
              <a:defRPr sz="2000">
                <a:solidFill>
                  <a:srgbClr val="808080"/>
                </a:solidFill>
              </a:defRPr>
            </a:lvl3pPr>
            <a:lvl4pPr marL="0" indent="1371600">
              <a:buClrTx/>
              <a:buSzTx/>
              <a:buNone/>
              <a:defRPr sz="2000">
                <a:solidFill>
                  <a:srgbClr val="808080"/>
                </a:solidFill>
              </a:defRPr>
            </a:lvl4pPr>
            <a:lvl5pPr marL="0" indent="1828800">
              <a:buClrTx/>
              <a:buSzTx/>
              <a:buNone/>
              <a:defRPr sz="2000">
                <a:solidFill>
                  <a:srgbClr val="808080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eltext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1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2160589"/>
            <a:ext cx="4184036" cy="3880773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eltext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7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675744" y="2160983"/>
            <a:ext cx="4185624" cy="57626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/>
            </a:lvl1pPr>
            <a:lvl2pPr marL="0" indent="457200">
              <a:buClrTx/>
              <a:buSzTx/>
              <a:buNone/>
              <a:defRPr sz="2400"/>
            </a:lvl2pPr>
            <a:lvl3pPr marL="0" indent="914400">
              <a:buClrTx/>
              <a:buSzTx/>
              <a:buNone/>
              <a:defRPr sz="2400"/>
            </a:lvl3pPr>
            <a:lvl4pPr marL="0" indent="1371600">
              <a:buClrTx/>
              <a:buSzTx/>
              <a:buNone/>
              <a:defRPr sz="2400"/>
            </a:lvl4pPr>
            <a:lvl5pPr marL="0" indent="1828800">
              <a:buClrTx/>
              <a:buSzTx/>
              <a:buNone/>
              <a:defRPr sz="2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5088382" y="2160983"/>
            <a:ext cx="4185619" cy="576263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/>
            </a:pPr>
            <a:endParaRPr/>
          </a:p>
        </p:txBody>
      </p:sp>
      <p:sp>
        <p:nvSpPr>
          <p:cNvPr id="7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eltext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8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eltext"/>
          <p:cNvSpPr txBox="1">
            <a:spLocks noGrp="1"/>
          </p:cNvSpPr>
          <p:nvPr>
            <p:ph type="title"/>
          </p:nvPr>
        </p:nvSpPr>
        <p:spPr>
          <a:xfrm>
            <a:off x="677333" y="1498603"/>
            <a:ext cx="3854529" cy="1278467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t>Titeltext</a:t>
            </a:r>
          </a:p>
        </p:txBody>
      </p:sp>
      <p:sp>
        <p:nvSpPr>
          <p:cNvPr id="95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4760460" y="514923"/>
            <a:ext cx="4513543" cy="5526439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77334" y="2777069"/>
            <a:ext cx="3854528" cy="258445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9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eltext"/>
          <p:cNvSpPr txBox="1">
            <a:spLocks noGrp="1"/>
          </p:cNvSpPr>
          <p:nvPr>
            <p:ph type="title"/>
          </p:nvPr>
        </p:nvSpPr>
        <p:spPr>
          <a:xfrm>
            <a:off x="677333" y="4800600"/>
            <a:ext cx="8596668" cy="566738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Titeltext</a:t>
            </a:r>
          </a:p>
        </p:txBody>
      </p:sp>
      <p:sp>
        <p:nvSpPr>
          <p:cNvPr id="10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677333" y="609600"/>
            <a:ext cx="8596670" cy="384571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6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5367337"/>
            <a:ext cx="8596668" cy="6740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200"/>
            </a:lvl1pPr>
            <a:lvl2pPr marL="0" indent="457200">
              <a:buClrTx/>
              <a:buSzTx/>
              <a:buNone/>
              <a:defRPr sz="1200"/>
            </a:lvl2pPr>
            <a:lvl3pPr marL="0" indent="914400">
              <a:buClrTx/>
              <a:buSzTx/>
              <a:buNone/>
              <a:defRPr sz="1200"/>
            </a:lvl3pPr>
            <a:lvl4pPr marL="0" indent="1371600">
              <a:buClrTx/>
              <a:buSzTx/>
              <a:buNone/>
              <a:defRPr sz="1200"/>
            </a:lvl4pPr>
            <a:lvl5pPr marL="0" indent="1828800">
              <a:buClrTx/>
              <a:buSzTx/>
              <a:buNone/>
              <a:defRPr sz="1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0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" name="Straight Connector 19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" name="Isosceles Triangle 23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Isosceles Triangle 27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" name="Isosceles Triangle 28"/>
            <p:cNvSpPr/>
            <p:nvPr/>
          </p:nvSpPr>
          <p:spPr>
            <a:xfrm>
              <a:off x="-1" y="4021666"/>
              <a:ext cx="448734" cy="2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3" name="Titeltext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Titeltext</a:t>
            </a:r>
          </a:p>
        </p:txBody>
      </p:sp>
      <p:sp>
        <p:nvSpPr>
          <p:cNvPr id="14" name="Textebene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9049981" y="6114704"/>
            <a:ext cx="224022" cy="218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•"/>
        <a:tabLst/>
        <a:defRPr sz="1800" b="0" i="0" u="none" strike="noStrike" cap="none" spc="0" baseline="0">
          <a:solidFill>
            <a:srgbClr val="404040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778668" marR="0" indent="-321468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•"/>
        <a:tabLst/>
        <a:defRPr sz="1800" b="0" i="0" u="none" strike="noStrike" cap="none" spc="0" baseline="0">
          <a:solidFill>
            <a:srgbClr val="404040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1208314" marR="0" indent="-293914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•"/>
        <a:tabLst/>
        <a:defRPr sz="1800" b="0" i="0" u="none" strike="noStrike" cap="none" spc="0" baseline="0">
          <a:solidFill>
            <a:srgbClr val="404040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1714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•"/>
        <a:tabLst/>
        <a:defRPr sz="1800" b="0" i="0" u="none" strike="noStrike" cap="none" spc="0" baseline="0">
          <a:solidFill>
            <a:srgbClr val="404040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21717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•"/>
        <a:tabLst/>
        <a:defRPr sz="1800" b="0" i="0" u="none" strike="noStrike" cap="none" spc="0" baseline="0">
          <a:solidFill>
            <a:srgbClr val="404040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2628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•"/>
        <a:tabLst/>
        <a:defRPr sz="1800" b="0" i="0" u="none" strike="noStrike" cap="none" spc="0" baseline="0">
          <a:solidFill>
            <a:srgbClr val="404040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30861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•"/>
        <a:tabLst/>
        <a:defRPr sz="1800" b="0" i="0" u="none" strike="noStrike" cap="none" spc="0" baseline="0">
          <a:solidFill>
            <a:srgbClr val="404040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35433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•"/>
        <a:tabLst/>
        <a:defRPr sz="1800" b="0" i="0" u="none" strike="noStrike" cap="none" spc="0" baseline="0">
          <a:solidFill>
            <a:srgbClr val="404040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4000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•"/>
        <a:tabLst/>
        <a:defRPr sz="1800" b="0" i="0" u="none" strike="noStrike" cap="none" spc="0" baseline="0">
          <a:solidFill>
            <a:srgbClr val="404040"/>
          </a:solidFill>
          <a:uFillTx/>
          <a:latin typeface="Trebuchet MS"/>
          <a:ea typeface="Trebuchet MS"/>
          <a:cs typeface="Trebuchet MS"/>
          <a:sym typeface="Trebuchet MS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4a"/><Relationship Id="rId5" Type="http://schemas.openxmlformats.org/officeDocument/2006/relationships/image" Target="../media/image2.png"/><Relationship Id="rId4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hs-pesta.de/" TargetMode="Externa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9.m4a"/><Relationship Id="rId6" Type="http://schemas.microsoft.com/office/2007/relationships/media" Target="../media/media9.m4a"/><Relationship Id="rId5" Type="http://schemas.openxmlformats.org/officeDocument/2006/relationships/image" Target="../media/image4.tiff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10.m4a"/><Relationship Id="rId5" Type="http://schemas.openxmlformats.org/officeDocument/2006/relationships/image" Target="../media/image2.png"/><Relationship Id="rId4" Type="http://schemas.microsoft.com/office/2007/relationships/media" Target="../media/media10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slideLayout" Target="../slideLayouts/slideLayout5.xml"/><Relationship Id="rId1" Type="http://schemas.openxmlformats.org/officeDocument/2006/relationships/audio" Target="../media/media11.m4a"/><Relationship Id="rId6" Type="http://schemas.openxmlformats.org/officeDocument/2006/relationships/image" Target="../media/image2.png"/><Relationship Id="rId5" Type="http://schemas.microsoft.com/office/2007/relationships/media" Target="../media/media11.m4a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slideLayout" Target="../slideLayouts/slideLayout5.xml"/><Relationship Id="rId1" Type="http://schemas.openxmlformats.org/officeDocument/2006/relationships/audio" Target="../media/media12.m4a"/><Relationship Id="rId5" Type="http://schemas.openxmlformats.org/officeDocument/2006/relationships/image" Target="../media/image2.png"/><Relationship Id="rId4" Type="http://schemas.microsoft.com/office/2007/relationships/media" Target="../media/media12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slideLayout" Target="../slideLayouts/slideLayout8.xml"/><Relationship Id="rId1" Type="http://schemas.openxmlformats.org/officeDocument/2006/relationships/audio" Target="../media/media13.m4a"/><Relationship Id="rId6" Type="http://schemas.openxmlformats.org/officeDocument/2006/relationships/image" Target="../media/image2.png"/><Relationship Id="rId5" Type="http://schemas.microsoft.com/office/2007/relationships/media" Target="../media/media13.m4a"/><Relationship Id="rId4" Type="http://schemas.openxmlformats.org/officeDocument/2006/relationships/hyperlink" Target="mailto:kita.fuerth.chr@erzbsitum-bamberg.d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4a"/><Relationship Id="rId5" Type="http://schemas.openxmlformats.org/officeDocument/2006/relationships/image" Target="../media/image2.png"/><Relationship Id="rId4" Type="http://schemas.microsoft.com/office/2007/relationships/media" Target="../media/media2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media3.m4a"/><Relationship Id="rId6" Type="http://schemas.microsoft.com/office/2007/relationships/media" Target="../media/media3.m4a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slideLayout" Target="../slideLayouts/slideLayout5.xml"/><Relationship Id="rId1" Type="http://schemas.openxmlformats.org/officeDocument/2006/relationships/audio" Target="../media/media4.m4a"/><Relationship Id="rId5" Type="http://schemas.openxmlformats.org/officeDocument/2006/relationships/image" Target="../media/image2.png"/><Relationship Id="rId4" Type="http://schemas.microsoft.com/office/2007/relationships/media" Target="../media/media4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slideLayout" Target="../slideLayouts/slideLayout5.xml"/><Relationship Id="rId1" Type="http://schemas.openxmlformats.org/officeDocument/2006/relationships/audio" Target="../media/media5.m4a"/><Relationship Id="rId6" Type="http://schemas.openxmlformats.org/officeDocument/2006/relationships/image" Target="../media/image2.png"/><Relationship Id="rId5" Type="http://schemas.microsoft.com/office/2007/relationships/media" Target="../media/media5.m4a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slideLayout" Target="../slideLayouts/slideLayout5.xml"/><Relationship Id="rId1" Type="http://schemas.openxmlformats.org/officeDocument/2006/relationships/audio" Target="../media/media6.m4a"/><Relationship Id="rId5" Type="http://schemas.openxmlformats.org/officeDocument/2006/relationships/image" Target="../media/image2.png"/><Relationship Id="rId4" Type="http://schemas.microsoft.com/office/2007/relationships/media" Target="../media/media6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m4a"/><Relationship Id="rId5" Type="http://schemas.openxmlformats.org/officeDocument/2006/relationships/image" Target="../media/image2.png"/><Relationship Id="rId4" Type="http://schemas.microsoft.com/office/2007/relationships/media" Target="../media/media7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slideLayout" Target="../slideLayouts/slideLayout3.xml"/><Relationship Id="rId1" Type="http://schemas.openxmlformats.org/officeDocument/2006/relationships/audio" Target="../media/media8.m4a"/><Relationship Id="rId5" Type="http://schemas.openxmlformats.org/officeDocument/2006/relationships/image" Target="../media/image2.png"/><Relationship Id="rId4" Type="http://schemas.microsoft.com/office/2007/relationships/media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Fußzeilenplatzhalter 5"/>
          <p:cNvSpPr txBox="1"/>
          <p:nvPr/>
        </p:nvSpPr>
        <p:spPr>
          <a:xfrm>
            <a:off x="723053" y="6114704"/>
            <a:ext cx="6206173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r>
              <a:t>Vorschulelternabend</a:t>
            </a:r>
          </a:p>
        </p:txBody>
      </p:sp>
      <p:sp>
        <p:nvSpPr>
          <p:cNvPr id="169" name="Titel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Vorschulelternabend</a:t>
            </a:r>
          </a:p>
        </p:txBody>
      </p:sp>
      <p:sp>
        <p:nvSpPr>
          <p:cNvPr id="170" name="Untertitel 2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Kath. Kindergarten St. Christophorus</a:t>
            </a:r>
          </a:p>
        </p:txBody>
      </p:sp>
      <p:pic>
        <p:nvPicPr>
          <p:cNvPr id="171" name="Inhaltsplatzhalter 4" descr="Inhaltsplatzhalter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855607" y="-12527"/>
            <a:ext cx="1348920" cy="1159497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atumsplatzhalter 4"/>
          <p:cNvSpPr txBox="1"/>
          <p:nvPr/>
        </p:nvSpPr>
        <p:spPr>
          <a:xfrm>
            <a:off x="7250852" y="6114704"/>
            <a:ext cx="820500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r>
              <a:t>23.02.2021</a:t>
            </a:r>
          </a:p>
        </p:txBody>
      </p:sp>
      <p:pic>
        <p:nvPicPr>
          <p:cNvPr id="173" name="Audioaufnahme.m4a" descr="Audioaufnahme.m4a"/>
          <p:cNvPicPr>
            <a:picLocks/>
          </p:cNvPicPr>
          <p:nvPr>
            <a:audioFile r:link="rId1"/>
            <p:extLst>
              <p:ext uri="{DAA4B4D4-6D71-4841-9C94-3DE7FCFB9230}">
                <p14:media xmlns:p14="http://schemas.microsoft.com/office/powerpoint/2010/main" xmlns:a14="http://schemas.microsoft.com/office/drawing/2010/main" xmlns:m="http://schemas.openxmlformats.org/officeDocument/2006/math" xmlns="" r:embed="rId4"/>
              </p:ext>
            </p:extLst>
          </p:nvPr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338732" y="480830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1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7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Fußzeilenplatzhalter 2"/>
          <p:cNvSpPr txBox="1"/>
          <p:nvPr/>
        </p:nvSpPr>
        <p:spPr>
          <a:xfrm>
            <a:off x="723053" y="6114704"/>
            <a:ext cx="6206173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r>
              <a:t>Vorschulelternabend</a:t>
            </a:r>
          </a:p>
        </p:txBody>
      </p:sp>
      <p:sp>
        <p:nvSpPr>
          <p:cNvPr id="256" name="Titel 4"/>
          <p:cNvSpPr txBox="1">
            <a:spLocks noGrp="1"/>
          </p:cNvSpPr>
          <p:nvPr>
            <p:ph type="title"/>
          </p:nvPr>
        </p:nvSpPr>
        <p:spPr>
          <a:xfrm>
            <a:off x="2571027" y="609600"/>
            <a:ext cx="6036619" cy="1320800"/>
          </a:xfrm>
          <a:prstGeom prst="rect">
            <a:avLst/>
          </a:prstGeom>
        </p:spPr>
        <p:txBody>
          <a:bodyPr/>
          <a:lstStyle>
            <a:lvl1pPr algn="ctr">
              <a:defRPr u="sng">
                <a:solidFill>
                  <a:srgbClr val="99CA3C"/>
                </a:solidFill>
                <a:uFill>
                  <a:solidFill>
                    <a:srgbClr val="99CA3C"/>
                  </a:solidFill>
                </a:uFill>
                <a:hlinkClick r:id="rId3"/>
              </a:defRPr>
            </a:lvl1pPr>
          </a:lstStyle>
          <a:p>
            <a:pPr>
              <a:defRPr u="none">
                <a:solidFill>
                  <a:schemeClr val="accent1"/>
                </a:solidFill>
                <a:uFillTx/>
              </a:defRPr>
            </a:pPr>
            <a:r>
              <a:rPr u="sng">
                <a:solidFill>
                  <a:srgbClr val="99CA3C"/>
                </a:solidFill>
                <a:uFill>
                  <a:solidFill>
                    <a:srgbClr val="99CA3C"/>
                  </a:solidFill>
                </a:uFill>
                <a:hlinkClick r:id="rId3"/>
              </a:rPr>
              <a:t>https://www.ghs-pesta.de/</a:t>
            </a:r>
          </a:p>
        </p:txBody>
      </p:sp>
      <p:sp>
        <p:nvSpPr>
          <p:cNvPr id="257" name="Datumsplatzhalter 1"/>
          <p:cNvSpPr txBox="1"/>
          <p:nvPr/>
        </p:nvSpPr>
        <p:spPr>
          <a:xfrm>
            <a:off x="7250852" y="6114704"/>
            <a:ext cx="820500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r>
              <a:t>23.02.2021</a:t>
            </a:r>
          </a:p>
        </p:txBody>
      </p:sp>
      <p:pic>
        <p:nvPicPr>
          <p:cNvPr id="258" name="Grafik 3" descr="Grafik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061597" y="1270000"/>
            <a:ext cx="5055476" cy="5220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nhaltsplatzhalter 4" descr="Inhaltsplatzhalter 4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0855608" y="-12527"/>
            <a:ext cx="1348920" cy="1159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Audioaufnahme.m4a" descr="Audioaufnahme.m4a"/>
          <p:cNvPicPr>
            <a:picLocks/>
          </p:cNvPicPr>
          <p:nvPr>
            <a:audioFile r:link="rId1"/>
            <p:extLst>
              <p:ext uri="{DAA4B4D4-6D71-4841-9C94-3DE7FCFB9230}">
                <p14:media xmlns:p14="http://schemas.microsoft.com/office/powerpoint/2010/main" xmlns:a14="http://schemas.microsoft.com/office/drawing/2010/main" xmlns:m="http://schemas.openxmlformats.org/officeDocument/2006/math" xmlns="" r:embed="rId6"/>
              </p:ext>
            </p:extLst>
          </p:nvPr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849895" y="294218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00" fill="hold"/>
                                        <p:tgtEl>
                                          <p:spTgt spid="2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6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Fußzeilenplatzhalter 3"/>
          <p:cNvSpPr txBox="1"/>
          <p:nvPr/>
        </p:nvSpPr>
        <p:spPr>
          <a:xfrm>
            <a:off x="723053" y="6114704"/>
            <a:ext cx="6206173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r>
              <a:t>Vorschulelternabend</a:t>
            </a:r>
          </a:p>
        </p:txBody>
      </p:sp>
      <p:sp>
        <p:nvSpPr>
          <p:cNvPr id="263" name="Titel 1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https://seeackerschule-fuerth.de/</a:t>
            </a:r>
            <a:br/>
            <a:endParaRPr/>
          </a:p>
        </p:txBody>
      </p:sp>
      <p:sp>
        <p:nvSpPr>
          <p:cNvPr id="264" name="Datumsplatzhalter 2"/>
          <p:cNvSpPr txBox="1"/>
          <p:nvPr/>
        </p:nvSpPr>
        <p:spPr>
          <a:xfrm>
            <a:off x="7250852" y="6114704"/>
            <a:ext cx="820500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r>
              <a:t>23.02.2021</a:t>
            </a:r>
          </a:p>
        </p:txBody>
      </p:sp>
      <p:pic>
        <p:nvPicPr>
          <p:cNvPr id="265" name="Picture 2" descr="Picture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38162" y="1297171"/>
            <a:ext cx="11115676" cy="520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Audioaufnahme.m4a" descr="Audioaufnahme.m4a"/>
          <p:cNvPicPr>
            <a:picLocks/>
          </p:cNvPicPr>
          <p:nvPr>
            <a:audioFile r:link="rId1"/>
            <p:extLst>
              <p:ext uri="{DAA4B4D4-6D71-4841-9C94-3DE7FCFB9230}">
                <p14:media xmlns:p14="http://schemas.microsoft.com/office/powerpoint/2010/main" xmlns:a14="http://schemas.microsoft.com/office/drawing/2010/main" xmlns:m="http://schemas.openxmlformats.org/officeDocument/2006/math" xmlns="" r:embed="rId4"/>
              </p:ext>
            </p:extLst>
          </p:nvPr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474633" y="313150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3" fill="hold"/>
                                        <p:tgtEl>
                                          <p:spTgt spid="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6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Fußzeilenplatzhalter 7"/>
          <p:cNvSpPr txBox="1"/>
          <p:nvPr/>
        </p:nvSpPr>
        <p:spPr>
          <a:xfrm>
            <a:off x="723053" y="6114704"/>
            <a:ext cx="6206173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r>
              <a:t>Vorschulelternabend</a:t>
            </a:r>
          </a:p>
        </p:txBody>
      </p:sp>
      <p:sp>
        <p:nvSpPr>
          <p:cNvPr id="269" name="Titel 1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Schuleinschreibung</a:t>
            </a:r>
          </a:p>
        </p:txBody>
      </p:sp>
      <p:sp>
        <p:nvSpPr>
          <p:cNvPr id="270" name="Datumsplatzhalter 6"/>
          <p:cNvSpPr txBox="1"/>
          <p:nvPr/>
        </p:nvSpPr>
        <p:spPr>
          <a:xfrm>
            <a:off x="7250852" y="6114704"/>
            <a:ext cx="820500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r>
              <a:t>23.02.2021</a:t>
            </a:r>
          </a:p>
        </p:txBody>
      </p:sp>
      <p:pic>
        <p:nvPicPr>
          <p:cNvPr id="271" name="Inhaltsplatzhalter 4" descr="Inhaltsplatzhalter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855608" y="-12527"/>
            <a:ext cx="1348920" cy="1159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Objekt 9" descr="Objekt 9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77332" y="1439865"/>
            <a:ext cx="3829053" cy="5418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Objekt 10" descr="Objekt 10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764708" y="1439863"/>
            <a:ext cx="3829052" cy="54181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ußzeilenplatzhalter 7"/>
          <p:cNvSpPr txBox="1"/>
          <p:nvPr/>
        </p:nvSpPr>
        <p:spPr>
          <a:xfrm>
            <a:off x="723053" y="6114704"/>
            <a:ext cx="6206173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r>
              <a:t>Vorschulelternabend</a:t>
            </a:r>
          </a:p>
        </p:txBody>
      </p:sp>
      <p:sp>
        <p:nvSpPr>
          <p:cNvPr id="276" name="Titel 1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Schuleinschreibung</a:t>
            </a:r>
          </a:p>
        </p:txBody>
      </p:sp>
      <p:sp>
        <p:nvSpPr>
          <p:cNvPr id="277" name="Datumsplatzhalter 6"/>
          <p:cNvSpPr txBox="1"/>
          <p:nvPr/>
        </p:nvSpPr>
        <p:spPr>
          <a:xfrm>
            <a:off x="7250852" y="6114704"/>
            <a:ext cx="820500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r>
              <a:t>23.02.2021</a:t>
            </a:r>
          </a:p>
        </p:txBody>
      </p:sp>
      <p:pic>
        <p:nvPicPr>
          <p:cNvPr id="278" name="Inhaltsplatzhalter 4" descr="Inhaltsplatzhalter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855608" y="-12527"/>
            <a:ext cx="1348920" cy="1159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Objekt 3" descr="Objekt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595296" y="1146970"/>
            <a:ext cx="3829052" cy="5418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Fußzeilenplatzhalter 7"/>
          <p:cNvSpPr txBox="1"/>
          <p:nvPr/>
        </p:nvSpPr>
        <p:spPr>
          <a:xfrm>
            <a:off x="723053" y="6114704"/>
            <a:ext cx="6206173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r>
              <a:t>Vorschulelternabend</a:t>
            </a:r>
          </a:p>
        </p:txBody>
      </p:sp>
      <p:sp>
        <p:nvSpPr>
          <p:cNvPr id="282" name="Titel 1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Schuleinschreibung</a:t>
            </a:r>
          </a:p>
        </p:txBody>
      </p:sp>
      <p:sp>
        <p:nvSpPr>
          <p:cNvPr id="283" name="Datumsplatzhalter 6"/>
          <p:cNvSpPr txBox="1"/>
          <p:nvPr/>
        </p:nvSpPr>
        <p:spPr>
          <a:xfrm>
            <a:off x="7250852" y="6114704"/>
            <a:ext cx="820500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r>
              <a:t>23.02.2021</a:t>
            </a:r>
          </a:p>
        </p:txBody>
      </p:sp>
      <p:pic>
        <p:nvPicPr>
          <p:cNvPr id="284" name="Inhaltsplatzhalter 4" descr="Inhaltsplatzhalter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855608" y="-12527"/>
            <a:ext cx="1348920" cy="1159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Objekt 2" descr="Objekt 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541724" y="1285192"/>
            <a:ext cx="3829052" cy="5418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Audioaufnahme.m4a" descr="Audioaufnahme.m4a"/>
          <p:cNvPicPr>
            <a:picLocks/>
          </p:cNvPicPr>
          <p:nvPr>
            <a:audioFile r:link="rId1"/>
            <p:extLst>
              <p:ext uri="{DAA4B4D4-6D71-4841-9C94-3DE7FCFB9230}">
                <p14:media xmlns:p14="http://schemas.microsoft.com/office/powerpoint/2010/main" xmlns:a14="http://schemas.microsoft.com/office/drawing/2010/main" xmlns:m="http://schemas.openxmlformats.org/officeDocument/2006/math" xmlns="" r:embed="rId5"/>
              </p:ext>
            </p:extLst>
          </p:nvPr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828628" y="183185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78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Fußzeilenplatzhalter 4"/>
          <p:cNvSpPr txBox="1"/>
          <p:nvPr/>
        </p:nvSpPr>
        <p:spPr>
          <a:xfrm>
            <a:off x="723053" y="6114704"/>
            <a:ext cx="6206173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r>
              <a:t>Vorschulelternabend</a:t>
            </a:r>
          </a:p>
        </p:txBody>
      </p:sp>
      <p:sp>
        <p:nvSpPr>
          <p:cNvPr id="289" name="Titel 1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Schuleinschreibung</a:t>
            </a:r>
          </a:p>
        </p:txBody>
      </p:sp>
      <p:sp>
        <p:nvSpPr>
          <p:cNvPr id="290" name="Textplatzhalter 5"/>
          <p:cNvSpPr txBox="1">
            <a:spLocks noGrp="1"/>
          </p:cNvSpPr>
          <p:nvPr>
            <p:ph type="body" sz="quarter" idx="1"/>
          </p:nvPr>
        </p:nvSpPr>
        <p:spPr>
          <a:xfrm>
            <a:off x="675745" y="2160983"/>
            <a:ext cx="8617113" cy="576263"/>
          </a:xfrm>
          <a:prstGeom prst="rect">
            <a:avLst/>
          </a:prstGeom>
        </p:spPr>
        <p:txBody>
          <a:bodyPr/>
          <a:lstStyle/>
          <a:p>
            <a:r>
              <a:t>Wichtige Unterlage</a:t>
            </a:r>
          </a:p>
        </p:txBody>
      </p:sp>
      <p:sp>
        <p:nvSpPr>
          <p:cNvPr id="291" name="Inhaltsplatzhalter 6"/>
          <p:cNvSpPr txBox="1"/>
          <p:nvPr/>
        </p:nvSpPr>
        <p:spPr>
          <a:xfrm>
            <a:off x="721464" y="2737244"/>
            <a:ext cx="4094183" cy="3304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Geburtsurkunde des Kindes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Anmeldezettel für die jeweilige Schulform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Bei der gebunden Ganztagesklasse eine kurzes Bewerbungsschreiben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U-Heft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Kontodaten für die Mittagsbetreuung bzw. Mittagsessen</a:t>
            </a:r>
          </a:p>
        </p:txBody>
      </p:sp>
      <p:sp>
        <p:nvSpPr>
          <p:cNvPr id="292" name="Inhaltsplatzhalter 8"/>
          <p:cNvSpPr txBox="1"/>
          <p:nvPr/>
        </p:nvSpPr>
        <p:spPr>
          <a:xfrm>
            <a:off x="5134104" y="2737244"/>
            <a:ext cx="4094177" cy="3304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Einschätzungsbogen des Kindergartens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Ggf. Sorgerechtsbeschluss und Scheidungsurkunde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Nachweis über Schuleingangsuntersuchung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Nachweis über den Masernschutzstatus</a:t>
            </a:r>
          </a:p>
        </p:txBody>
      </p:sp>
      <p:sp>
        <p:nvSpPr>
          <p:cNvPr id="293" name="Datumsplatzhalter 3"/>
          <p:cNvSpPr txBox="1"/>
          <p:nvPr/>
        </p:nvSpPr>
        <p:spPr>
          <a:xfrm>
            <a:off x="7250852" y="6114704"/>
            <a:ext cx="820500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r>
              <a:t>23.02.2021</a:t>
            </a:r>
          </a:p>
        </p:txBody>
      </p:sp>
      <p:pic>
        <p:nvPicPr>
          <p:cNvPr id="294" name="Inhaltsplatzhalter 4" descr="Inhaltsplatzhalter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855608" y="-12527"/>
            <a:ext cx="1348920" cy="1159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Audioaufnahme.m4a" descr="Audioaufnahme.m4a"/>
          <p:cNvPicPr>
            <a:picLocks/>
          </p:cNvPicPr>
          <p:nvPr>
            <a:audioFile r:link="rId1"/>
            <p:extLst>
              <p:ext uri="{DAA4B4D4-6D71-4841-9C94-3DE7FCFB9230}">
                <p14:media xmlns:p14="http://schemas.microsoft.com/office/powerpoint/2010/main" xmlns:a14="http://schemas.microsoft.com/office/drawing/2010/main" xmlns:m="http://schemas.openxmlformats.org/officeDocument/2006/math" xmlns="" r:embed="rId4"/>
              </p:ext>
            </p:extLst>
          </p:nvPr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013515" y="526807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61" fill="hold"/>
                                        <p:tgtEl>
                                          <p:spTgt spid="2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9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Fußzeilenplatzhalter 6"/>
          <p:cNvSpPr txBox="1"/>
          <p:nvPr/>
        </p:nvSpPr>
        <p:spPr>
          <a:xfrm>
            <a:off x="723053" y="6114704"/>
            <a:ext cx="6206173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r>
              <a:t>Vorschulelternabend</a:t>
            </a:r>
          </a:p>
        </p:txBody>
      </p:sp>
      <p:sp>
        <p:nvSpPr>
          <p:cNvPr id="298" name="Titel 1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Vielen Dank für Ihre Aufmerksamkeit</a:t>
            </a:r>
            <a:br/>
            <a:r>
              <a:rPr sz="2000"/>
              <a:t> </a:t>
            </a:r>
          </a:p>
        </p:txBody>
      </p:sp>
      <p:pic>
        <p:nvPicPr>
          <p:cNvPr id="299" name="Inhaltsplatzhalter 4" descr="Inhaltsplatzhalter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760912" y="1338445"/>
            <a:ext cx="4513263" cy="3879485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Textplatzhalter 3"/>
          <p:cNvSpPr txBox="1">
            <a:spLocks noGrp="1"/>
          </p:cNvSpPr>
          <p:nvPr>
            <p:ph type="body" sz="quarter" idx="1"/>
          </p:nvPr>
        </p:nvSpPr>
        <p:spPr>
          <a:xfrm>
            <a:off x="677333" y="4054723"/>
            <a:ext cx="4232871" cy="258445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 typeface="Wingdings 3"/>
              <a:buNone/>
              <a:defRPr sz="1400"/>
            </a:pPr>
            <a:r>
              <a:t>Kath. Kindergarten St. Christophorus </a:t>
            </a:r>
          </a:p>
          <a:p>
            <a:pPr marL="0" indent="0">
              <a:buSzTx/>
              <a:buFont typeface="Wingdings 3"/>
              <a:buNone/>
              <a:defRPr sz="1400"/>
            </a:pPr>
            <a:r>
              <a:t>Alte Reutstraße 54</a:t>
            </a:r>
          </a:p>
          <a:p>
            <a:pPr marL="0" indent="0">
              <a:buSzTx/>
              <a:buFont typeface="Wingdings 3"/>
              <a:buNone/>
              <a:defRPr sz="1400"/>
            </a:pPr>
            <a:r>
              <a:t>90765 Fürth</a:t>
            </a:r>
          </a:p>
          <a:p>
            <a:pPr marL="0" indent="0">
              <a:buSzTx/>
              <a:buFont typeface="Wingdings 3"/>
              <a:buNone/>
              <a:defRPr sz="1400"/>
            </a:pPr>
            <a:r>
              <a:t>Tel.: 0911-979730</a:t>
            </a:r>
          </a:p>
          <a:p>
            <a:pPr marL="0" indent="0">
              <a:buSzTx/>
              <a:buFont typeface="Wingdings 3"/>
              <a:buNone/>
              <a:defRPr sz="1400"/>
            </a:pPr>
            <a:r>
              <a:t>Fax: 0911-9797319</a:t>
            </a:r>
          </a:p>
          <a:p>
            <a:pPr marL="0" indent="0">
              <a:buSzTx/>
              <a:buFont typeface="Wingdings 3"/>
              <a:buNone/>
              <a:defRPr sz="1400"/>
            </a:pPr>
            <a:r>
              <a:t>E-Mail: </a:t>
            </a:r>
            <a:r>
              <a:rPr u="sng">
                <a:solidFill>
                  <a:srgbClr val="99CA3C"/>
                </a:solidFill>
                <a:uFill>
                  <a:solidFill>
                    <a:srgbClr val="99CA3C"/>
                  </a:solidFill>
                </a:uFill>
                <a:hlinkClick r:id="rId4"/>
              </a:rPr>
              <a:t>kita.fuerth.chr@erzbsitum-bamberg.de</a:t>
            </a:r>
            <a:r>
              <a:t> </a:t>
            </a:r>
          </a:p>
        </p:txBody>
      </p:sp>
      <p:sp>
        <p:nvSpPr>
          <p:cNvPr id="301" name="Datumsplatzhalter 5"/>
          <p:cNvSpPr txBox="1"/>
          <p:nvPr/>
        </p:nvSpPr>
        <p:spPr>
          <a:xfrm>
            <a:off x="7250852" y="6114704"/>
            <a:ext cx="820500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r>
              <a:t>23.02.2021</a:t>
            </a:r>
          </a:p>
        </p:txBody>
      </p:sp>
      <p:pic>
        <p:nvPicPr>
          <p:cNvPr id="302" name="Audioaufnahme.m4a" descr="Audioaufnahme.m4a"/>
          <p:cNvPicPr>
            <a:picLocks/>
          </p:cNvPicPr>
          <p:nvPr>
            <a:audioFile r:link="rId1"/>
            <p:extLst>
              <p:ext uri="{DAA4B4D4-6D71-4841-9C94-3DE7FCFB9230}">
                <p14:media xmlns:p14="http://schemas.microsoft.com/office/powerpoint/2010/main" xmlns:a14="http://schemas.microsoft.com/office/drawing/2010/main" xmlns:m="http://schemas.openxmlformats.org/officeDocument/2006/math" xmlns="" r:embed="rId5"/>
              </p:ext>
            </p:extLst>
          </p:nvPr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54562" y="56220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3" fill="hold"/>
                                        <p:tgtEl>
                                          <p:spTgt spid="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0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Fußzeilenplatzhalter 4"/>
          <p:cNvSpPr txBox="1"/>
          <p:nvPr/>
        </p:nvSpPr>
        <p:spPr>
          <a:xfrm>
            <a:off x="723053" y="6114704"/>
            <a:ext cx="6206173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r>
              <a:t>Vorschulelternabend</a:t>
            </a:r>
          </a:p>
        </p:txBody>
      </p:sp>
      <p:sp>
        <p:nvSpPr>
          <p:cNvPr id="176" name="Titel 1"/>
          <p:cNvSpPr txBox="1">
            <a:spLocks noGrp="1"/>
          </p:cNvSpPr>
          <p:nvPr>
            <p:ph type="title"/>
          </p:nvPr>
        </p:nvSpPr>
        <p:spPr>
          <a:xfrm>
            <a:off x="677334" y="2700866"/>
            <a:ext cx="8596670" cy="1826582"/>
          </a:xfrm>
          <a:prstGeom prst="rect">
            <a:avLst/>
          </a:prstGeom>
        </p:spPr>
        <p:txBody>
          <a:bodyPr/>
          <a:lstStyle/>
          <a:p>
            <a:r>
              <a:t>Schulformen</a:t>
            </a:r>
          </a:p>
        </p:txBody>
      </p:sp>
      <p:sp>
        <p:nvSpPr>
          <p:cNvPr id="177" name="Textplatzhalter 2"/>
          <p:cNvSpPr txBox="1">
            <a:spLocks noGrp="1"/>
          </p:cNvSpPr>
          <p:nvPr>
            <p:ph type="body" sz="quarter" idx="1"/>
          </p:nvPr>
        </p:nvSpPr>
        <p:spPr>
          <a:xfrm>
            <a:off x="677334" y="4527448"/>
            <a:ext cx="8596670" cy="8604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Datumsplatzhalter 3"/>
          <p:cNvSpPr txBox="1"/>
          <p:nvPr/>
        </p:nvSpPr>
        <p:spPr>
          <a:xfrm>
            <a:off x="7250852" y="6114704"/>
            <a:ext cx="820500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r>
              <a:t>23.02.2021</a:t>
            </a:r>
          </a:p>
        </p:txBody>
      </p:sp>
      <p:pic>
        <p:nvPicPr>
          <p:cNvPr id="179" name="Inhaltsplatzhalter 4" descr="Inhaltsplatzhalter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855608" y="-12527"/>
            <a:ext cx="1348920" cy="11594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Fußzeilenplatzhalter 4"/>
          <p:cNvSpPr txBox="1"/>
          <p:nvPr/>
        </p:nvSpPr>
        <p:spPr>
          <a:xfrm>
            <a:off x="723053" y="6114704"/>
            <a:ext cx="6206173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r>
              <a:t>Vorschulelternabend</a:t>
            </a:r>
          </a:p>
        </p:txBody>
      </p:sp>
      <p:sp>
        <p:nvSpPr>
          <p:cNvPr id="182" name="Titel 1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Schulformen</a:t>
            </a:r>
          </a:p>
        </p:txBody>
      </p:sp>
      <p:grpSp>
        <p:nvGrpSpPr>
          <p:cNvPr id="198" name="Inhaltsplatzhalter 5"/>
          <p:cNvGrpSpPr/>
          <p:nvPr/>
        </p:nvGrpSpPr>
        <p:grpSpPr>
          <a:xfrm>
            <a:off x="3146364" y="2160587"/>
            <a:ext cx="5325899" cy="3881442"/>
            <a:chOff x="1562412" y="-2"/>
            <a:chExt cx="3649736" cy="3881441"/>
          </a:xfrm>
        </p:grpSpPr>
        <p:sp>
          <p:nvSpPr>
            <p:cNvPr id="183" name="Linie"/>
            <p:cNvSpPr/>
            <p:nvPr/>
          </p:nvSpPr>
          <p:spPr>
            <a:xfrm>
              <a:off x="2309454" y="1940718"/>
              <a:ext cx="483783" cy="921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19050" cap="rnd">
              <a:solidFill>
                <a:srgbClr val="729A1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ts val="700"/>
                </a:spcBef>
                <a:defRPr sz="500">
                  <a:solidFill>
                    <a:srgbClr val="404040"/>
                  </a:solidFill>
                </a:defRPr>
              </a:pPr>
              <a:endParaRPr/>
            </a:p>
          </p:txBody>
        </p:sp>
        <p:sp>
          <p:nvSpPr>
            <p:cNvPr id="184" name="Linie"/>
            <p:cNvSpPr/>
            <p:nvPr/>
          </p:nvSpPr>
          <p:spPr>
            <a:xfrm>
              <a:off x="2309454" y="1940719"/>
              <a:ext cx="483783" cy="1"/>
            </a:xfrm>
            <a:prstGeom prst="line">
              <a:avLst/>
            </a:prstGeom>
            <a:noFill/>
            <a:ln w="19050" cap="rnd">
              <a:solidFill>
                <a:srgbClr val="729A1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5" name="Linie"/>
            <p:cNvSpPr/>
            <p:nvPr/>
          </p:nvSpPr>
          <p:spPr>
            <a:xfrm>
              <a:off x="2309454" y="1018877"/>
              <a:ext cx="483783" cy="921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800" y="21600"/>
                  </a:lnTo>
                  <a:lnTo>
                    <a:pt x="10800" y="0"/>
                  </a:lnTo>
                  <a:lnTo>
                    <a:pt x="21600" y="0"/>
                  </a:lnTo>
                </a:path>
              </a:pathLst>
            </a:custGeom>
            <a:noFill/>
            <a:ln w="19050" cap="rnd">
              <a:solidFill>
                <a:srgbClr val="729A1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ts val="700"/>
                </a:spcBef>
                <a:defRPr sz="500">
                  <a:solidFill>
                    <a:srgbClr val="404040"/>
                  </a:solidFill>
                </a:defRPr>
              </a:pPr>
              <a:endParaRPr/>
            </a:p>
          </p:txBody>
        </p:sp>
        <p:grpSp>
          <p:nvGrpSpPr>
            <p:cNvPr id="188" name="Gruppieren"/>
            <p:cNvGrpSpPr/>
            <p:nvPr/>
          </p:nvGrpSpPr>
          <p:grpSpPr>
            <a:xfrm>
              <a:off x="1562412" y="-2"/>
              <a:ext cx="756616" cy="3881441"/>
              <a:chOff x="1562412" y="-2"/>
              <a:chExt cx="756616" cy="3881440"/>
            </a:xfrm>
          </p:grpSpPr>
          <p:sp>
            <p:nvSpPr>
              <p:cNvPr id="186" name="Rechteck"/>
              <p:cNvSpPr/>
              <p:nvPr/>
            </p:nvSpPr>
            <p:spPr>
              <a:xfrm rot="16200000">
                <a:off x="-1" y="1571982"/>
                <a:ext cx="3881439" cy="737474"/>
              </a:xfrm>
              <a:prstGeom prst="rect">
                <a:avLst/>
              </a:prstGeom>
              <a:solidFill>
                <a:schemeClr val="accent1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2222500">
                  <a:lnSpc>
                    <a:spcPct val="90000"/>
                  </a:lnSpc>
                  <a:spcBef>
                    <a:spcPts val="700"/>
                  </a:spcBef>
                  <a:defRPr sz="5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87" name="Grundschule"/>
              <p:cNvSpPr txBox="1"/>
              <p:nvPr/>
            </p:nvSpPr>
            <p:spPr>
              <a:xfrm rot="16200000">
                <a:off x="0" y="1562410"/>
                <a:ext cx="3881439" cy="7566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1750" tIns="31750" rIns="31750" bIns="31750" numCol="1" anchor="ctr">
                <a:spAutoFit/>
              </a:bodyPr>
              <a:lstStyle>
                <a:lvl1pPr marL="342900" indent="-342900" algn="ctr" defTabSz="2222500">
                  <a:lnSpc>
                    <a:spcPct val="90000"/>
                  </a:lnSpc>
                  <a:spcBef>
                    <a:spcPts val="2100"/>
                  </a:spcBef>
                  <a:buClr>
                    <a:schemeClr val="accent1"/>
                  </a:buClr>
                  <a:buSzPct val="80000"/>
                  <a:buChar char="•"/>
                  <a:defRPr sz="5000">
                    <a:solidFill>
                      <a:srgbClr val="FFFFFF"/>
                    </a:solidFill>
                  </a:defRPr>
                </a:lvl1pPr>
              </a:lstStyle>
              <a:p>
                <a:pPr>
                  <a:buNone/>
                </a:pPr>
                <a:r>
                  <a:rPr dirty="0" err="1"/>
                  <a:t>Grundschule</a:t>
                </a:r>
                <a:endParaRPr dirty="0"/>
              </a:p>
            </p:txBody>
          </p:sp>
        </p:grpSp>
        <p:grpSp>
          <p:nvGrpSpPr>
            <p:cNvPr id="191" name="Gruppieren"/>
            <p:cNvGrpSpPr/>
            <p:nvPr/>
          </p:nvGrpSpPr>
          <p:grpSpPr>
            <a:xfrm>
              <a:off x="2793236" y="650141"/>
              <a:ext cx="2418912" cy="737474"/>
              <a:chOff x="0" y="0"/>
              <a:chExt cx="2418911" cy="737473"/>
            </a:xfrm>
          </p:grpSpPr>
          <p:sp>
            <p:nvSpPr>
              <p:cNvPr id="189" name="Rechteck"/>
              <p:cNvSpPr/>
              <p:nvPr/>
            </p:nvSpPr>
            <p:spPr>
              <a:xfrm>
                <a:off x="-1" y="-1"/>
                <a:ext cx="2418913" cy="737475"/>
              </a:xfrm>
              <a:prstGeom prst="rect">
                <a:avLst/>
              </a:prstGeom>
              <a:solidFill>
                <a:schemeClr val="accent1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155700">
                  <a:lnSpc>
                    <a:spcPct val="90000"/>
                  </a:lnSpc>
                  <a:spcBef>
                    <a:spcPts val="700"/>
                  </a:spcBef>
                  <a:defRPr sz="2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0" name="Regelklasse"/>
              <p:cNvSpPr txBox="1"/>
              <p:nvPr/>
            </p:nvSpPr>
            <p:spPr>
              <a:xfrm>
                <a:off x="0" y="161726"/>
                <a:ext cx="2418912" cy="4140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6509" tIns="16509" rIns="16509" bIns="16509" numCol="1" anchor="ctr">
                <a:spAutoFit/>
              </a:bodyPr>
              <a:lstStyle>
                <a:lvl1pPr marL="342900" indent="-342900" algn="ctr" defTabSz="1155700">
                  <a:lnSpc>
                    <a:spcPct val="90000"/>
                  </a:lnSpc>
                  <a:spcBef>
                    <a:spcPts val="1000"/>
                  </a:spcBef>
                  <a:buClr>
                    <a:schemeClr val="accent1"/>
                  </a:buClr>
                  <a:buSzPct val="80000"/>
                  <a:buChar char="•"/>
                  <a:defRPr sz="2600">
                    <a:solidFill>
                      <a:srgbClr val="FFFFFF"/>
                    </a:solidFill>
                  </a:defRPr>
                </a:lvl1pPr>
              </a:lstStyle>
              <a:p>
                <a:r>
                  <a:t>Regelklasse</a:t>
                </a:r>
              </a:p>
            </p:txBody>
          </p:sp>
        </p:grpSp>
        <p:grpSp>
          <p:nvGrpSpPr>
            <p:cNvPr id="194" name="Gruppieren"/>
            <p:cNvGrpSpPr/>
            <p:nvPr/>
          </p:nvGrpSpPr>
          <p:grpSpPr>
            <a:xfrm>
              <a:off x="2793236" y="1390808"/>
              <a:ext cx="2418912" cy="1099821"/>
              <a:chOff x="0" y="0"/>
              <a:chExt cx="2418911" cy="1099819"/>
            </a:xfrm>
          </p:grpSpPr>
          <p:sp>
            <p:nvSpPr>
              <p:cNvPr id="192" name="Rechteck"/>
              <p:cNvSpPr/>
              <p:nvPr/>
            </p:nvSpPr>
            <p:spPr>
              <a:xfrm>
                <a:off x="0" y="181173"/>
                <a:ext cx="2418912" cy="737474"/>
              </a:xfrm>
              <a:prstGeom prst="rect">
                <a:avLst/>
              </a:prstGeom>
              <a:solidFill>
                <a:schemeClr val="accent1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155700">
                  <a:lnSpc>
                    <a:spcPct val="90000"/>
                  </a:lnSpc>
                  <a:spcBef>
                    <a:spcPts val="700"/>
                  </a:spcBef>
                  <a:defRPr sz="2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3" name="Offene Ganztagsklasse"/>
              <p:cNvSpPr txBox="1"/>
              <p:nvPr/>
            </p:nvSpPr>
            <p:spPr>
              <a:xfrm>
                <a:off x="0" y="0"/>
                <a:ext cx="2418912" cy="10998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6509" tIns="16509" rIns="16509" bIns="16509" numCol="1" anchor="ctr">
                <a:spAutoFit/>
              </a:bodyPr>
              <a:lstStyle>
                <a:lvl1pPr marL="342900" indent="-342900" algn="ctr" defTabSz="1155700">
                  <a:lnSpc>
                    <a:spcPct val="90000"/>
                  </a:lnSpc>
                  <a:spcBef>
                    <a:spcPts val="1000"/>
                  </a:spcBef>
                  <a:buClr>
                    <a:schemeClr val="accent1"/>
                  </a:buClr>
                  <a:buSzPct val="80000"/>
                  <a:buChar char="•"/>
                  <a:defRPr sz="2600">
                    <a:solidFill>
                      <a:srgbClr val="FFFFFF"/>
                    </a:solidFill>
                  </a:defRPr>
                </a:lvl1pPr>
              </a:lstStyle>
              <a:p>
                <a:r>
                  <a:t>Offene Ganztagsklasse</a:t>
                </a:r>
              </a:p>
            </p:txBody>
          </p:sp>
        </p:grpSp>
        <p:grpSp>
          <p:nvGrpSpPr>
            <p:cNvPr id="197" name="Gruppieren"/>
            <p:cNvGrpSpPr/>
            <p:nvPr/>
          </p:nvGrpSpPr>
          <p:grpSpPr>
            <a:xfrm>
              <a:off x="2793236" y="2312650"/>
              <a:ext cx="2418912" cy="1099821"/>
              <a:chOff x="0" y="0"/>
              <a:chExt cx="2418911" cy="1099819"/>
            </a:xfrm>
          </p:grpSpPr>
          <p:sp>
            <p:nvSpPr>
              <p:cNvPr id="195" name="Rechteck"/>
              <p:cNvSpPr/>
              <p:nvPr/>
            </p:nvSpPr>
            <p:spPr>
              <a:xfrm>
                <a:off x="0" y="181173"/>
                <a:ext cx="2418912" cy="737474"/>
              </a:xfrm>
              <a:prstGeom prst="rect">
                <a:avLst/>
              </a:prstGeom>
              <a:solidFill>
                <a:schemeClr val="accent1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155700">
                  <a:lnSpc>
                    <a:spcPct val="90000"/>
                  </a:lnSpc>
                  <a:spcBef>
                    <a:spcPts val="700"/>
                  </a:spcBef>
                  <a:defRPr sz="2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6" name="Gebundene Ganztagsklasse"/>
              <p:cNvSpPr txBox="1"/>
              <p:nvPr/>
            </p:nvSpPr>
            <p:spPr>
              <a:xfrm>
                <a:off x="0" y="0"/>
                <a:ext cx="2418912" cy="10998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6509" tIns="16509" rIns="16509" bIns="16509" numCol="1" anchor="ctr">
                <a:spAutoFit/>
              </a:bodyPr>
              <a:lstStyle>
                <a:lvl1pPr marL="342900" indent="-342900" algn="ctr" defTabSz="1155700">
                  <a:lnSpc>
                    <a:spcPct val="90000"/>
                  </a:lnSpc>
                  <a:spcBef>
                    <a:spcPts val="1000"/>
                  </a:spcBef>
                  <a:buClr>
                    <a:schemeClr val="accent1"/>
                  </a:buClr>
                  <a:buSzPct val="80000"/>
                  <a:buChar char="•"/>
                  <a:defRPr sz="2600">
                    <a:solidFill>
                      <a:srgbClr val="FFFFFF"/>
                    </a:solidFill>
                  </a:defRPr>
                </a:lvl1pPr>
              </a:lstStyle>
              <a:p>
                <a:r>
                  <a:t>Gebundene Ganztagsklasse</a:t>
                </a:r>
              </a:p>
            </p:txBody>
          </p:sp>
        </p:grpSp>
      </p:grpSp>
      <p:sp>
        <p:nvSpPr>
          <p:cNvPr id="199" name="Datumsplatzhalter 3"/>
          <p:cNvSpPr txBox="1"/>
          <p:nvPr/>
        </p:nvSpPr>
        <p:spPr>
          <a:xfrm>
            <a:off x="7250852" y="6114704"/>
            <a:ext cx="820500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r>
              <a:t>23.02.2021</a:t>
            </a:r>
          </a:p>
        </p:txBody>
      </p:sp>
      <p:pic>
        <p:nvPicPr>
          <p:cNvPr id="200" name="Inhaltsplatzhalter 4" descr="Inhaltsplatzhalter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855608" y="-12527"/>
            <a:ext cx="1348920" cy="1159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Audioaufnahme.m4a" descr="Audioaufnahme.m4a"/>
          <p:cNvPicPr>
            <a:picLocks/>
          </p:cNvPicPr>
          <p:nvPr>
            <a:audioFile r:link="rId1"/>
            <p:extLst>
              <p:ext uri="{DAA4B4D4-6D71-4841-9C94-3DE7FCFB9230}">
                <p14:media xmlns:p14="http://schemas.microsoft.com/office/powerpoint/2010/main" xmlns:a14="http://schemas.microsoft.com/office/drawing/2010/main" xmlns:m="http://schemas.openxmlformats.org/officeDocument/2006/math" xmlns="" r:embed="rId4"/>
              </p:ext>
            </p:extLst>
          </p:nvPr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768759" y="245537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6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0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Fußzeilenplatzhalter 7"/>
          <p:cNvSpPr txBox="1"/>
          <p:nvPr/>
        </p:nvSpPr>
        <p:spPr>
          <a:xfrm>
            <a:off x="723053" y="6114704"/>
            <a:ext cx="6206173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r>
              <a:t>Vorschulelternabend</a:t>
            </a:r>
          </a:p>
        </p:txBody>
      </p:sp>
      <p:sp>
        <p:nvSpPr>
          <p:cNvPr id="204" name="Titel 1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Schulformen</a:t>
            </a:r>
          </a:p>
        </p:txBody>
      </p:sp>
      <p:sp>
        <p:nvSpPr>
          <p:cNvPr id="205" name="Textplatzhalter 2"/>
          <p:cNvSpPr txBox="1">
            <a:spLocks noGrp="1"/>
          </p:cNvSpPr>
          <p:nvPr>
            <p:ph type="body" sz="quarter" idx="1"/>
          </p:nvPr>
        </p:nvSpPr>
        <p:spPr>
          <a:xfrm>
            <a:off x="675744" y="2160983"/>
            <a:ext cx="4185624" cy="576263"/>
          </a:xfrm>
          <a:prstGeom prst="rect">
            <a:avLst/>
          </a:prstGeom>
        </p:spPr>
        <p:txBody>
          <a:bodyPr/>
          <a:lstStyle/>
          <a:p>
            <a:r>
              <a:t>Regelklasse</a:t>
            </a:r>
          </a:p>
        </p:txBody>
      </p:sp>
      <p:sp>
        <p:nvSpPr>
          <p:cNvPr id="206" name="Inhaltsplatzhalter 3"/>
          <p:cNvSpPr txBox="1"/>
          <p:nvPr/>
        </p:nvSpPr>
        <p:spPr>
          <a:xfrm>
            <a:off x="721464" y="2737244"/>
            <a:ext cx="4094183" cy="3304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Unterricht in der Klasse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Meist 3x  bis 12:15 Uhr und 2x bis 11:15 Uhr Unterricht</a:t>
            </a:r>
          </a:p>
        </p:txBody>
      </p:sp>
      <p:sp>
        <p:nvSpPr>
          <p:cNvPr id="207" name="Datumsplatzhalter 6"/>
          <p:cNvSpPr txBox="1"/>
          <p:nvPr/>
        </p:nvSpPr>
        <p:spPr>
          <a:xfrm>
            <a:off x="7250852" y="6114704"/>
            <a:ext cx="820500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r>
              <a:t>23.02.2021</a:t>
            </a:r>
          </a:p>
        </p:txBody>
      </p:sp>
      <p:pic>
        <p:nvPicPr>
          <p:cNvPr id="208" name="Inhaltsplatzhalter 4" descr="Inhaltsplatzhalter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855608" y="-12527"/>
            <a:ext cx="1348920" cy="1159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Picture 2" descr="Picture 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080685" y="1779106"/>
            <a:ext cx="2566759" cy="1814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icture 4" descr="Picture 4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129470" y="3765696"/>
            <a:ext cx="2229095" cy="2092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Audioaufnahme.m4a" descr="Audioaufnahme.m4a"/>
          <p:cNvPicPr>
            <a:picLocks/>
          </p:cNvPicPr>
          <p:nvPr>
            <a:audioFile r:link="rId1"/>
            <p:extLst>
              <p:ext uri="{DAA4B4D4-6D71-4841-9C94-3DE7FCFB9230}">
                <p14:media xmlns:p14="http://schemas.microsoft.com/office/powerpoint/2010/main" xmlns:a14="http://schemas.microsoft.com/office/drawing/2010/main" xmlns:m="http://schemas.openxmlformats.org/officeDocument/2006/math" xmlns="" r:embed="rId6"/>
              </p:ext>
            </p:extLst>
          </p:nvPr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552397" y="444319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41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Fußzeilenplatzhalter 7"/>
          <p:cNvSpPr txBox="1"/>
          <p:nvPr/>
        </p:nvSpPr>
        <p:spPr>
          <a:xfrm>
            <a:off x="723053" y="6114704"/>
            <a:ext cx="6206173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r>
              <a:t>Vorschulelternabend</a:t>
            </a:r>
          </a:p>
        </p:txBody>
      </p:sp>
      <p:sp>
        <p:nvSpPr>
          <p:cNvPr id="214" name="Titel 1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Schulformen</a:t>
            </a:r>
          </a:p>
        </p:txBody>
      </p:sp>
      <p:sp>
        <p:nvSpPr>
          <p:cNvPr id="215" name="Textplatzhalter 2"/>
          <p:cNvSpPr txBox="1">
            <a:spLocks noGrp="1"/>
          </p:cNvSpPr>
          <p:nvPr>
            <p:ph type="body" sz="quarter" idx="1"/>
          </p:nvPr>
        </p:nvSpPr>
        <p:spPr>
          <a:xfrm>
            <a:off x="675745" y="2160983"/>
            <a:ext cx="9154057" cy="576263"/>
          </a:xfrm>
          <a:prstGeom prst="rect">
            <a:avLst/>
          </a:prstGeom>
        </p:spPr>
        <p:txBody>
          <a:bodyPr/>
          <a:lstStyle/>
          <a:p>
            <a:r>
              <a:t>Offene Ganztagsklasse kurz</a:t>
            </a:r>
          </a:p>
        </p:txBody>
      </p:sp>
      <p:sp>
        <p:nvSpPr>
          <p:cNvPr id="216" name="Inhaltsplatzhalter 3"/>
          <p:cNvSpPr txBox="1"/>
          <p:nvPr/>
        </p:nvSpPr>
        <p:spPr>
          <a:xfrm>
            <a:off x="721464" y="2737247"/>
            <a:ext cx="8582557" cy="3304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Unterricht in der Klasse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Betreuungsgruppe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Kein Mittagessen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Keine Hausaufgaben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Betreuung mit verschiedenen Spielangeboten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Bis 14:00 Uhr</a:t>
            </a:r>
          </a:p>
        </p:txBody>
      </p:sp>
      <p:sp>
        <p:nvSpPr>
          <p:cNvPr id="217" name="Datumsplatzhalter 6"/>
          <p:cNvSpPr txBox="1"/>
          <p:nvPr/>
        </p:nvSpPr>
        <p:spPr>
          <a:xfrm>
            <a:off x="7250852" y="6114704"/>
            <a:ext cx="820500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r>
              <a:t>23.02.2021</a:t>
            </a:r>
          </a:p>
        </p:txBody>
      </p:sp>
      <p:pic>
        <p:nvPicPr>
          <p:cNvPr id="218" name="Inhaltsplatzhalter 4" descr="Inhaltsplatzhalter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855608" y="-12527"/>
            <a:ext cx="1348920" cy="1159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Audioaufnahme.m4a" descr="Audioaufnahme.m4a"/>
          <p:cNvPicPr>
            <a:picLocks/>
          </p:cNvPicPr>
          <p:nvPr>
            <a:audioFile r:link="rId1"/>
            <p:extLst>
              <p:ext uri="{DAA4B4D4-6D71-4841-9C94-3DE7FCFB9230}">
                <p14:media xmlns:p14="http://schemas.microsoft.com/office/powerpoint/2010/main" xmlns:a14="http://schemas.microsoft.com/office/drawing/2010/main" xmlns:m="http://schemas.openxmlformats.org/officeDocument/2006/math" xmlns="" r:embed="rId4"/>
              </p:ext>
            </p:extLst>
          </p:nvPr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258271" y="165753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46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Fußzeilenplatzhalter 7"/>
          <p:cNvSpPr txBox="1"/>
          <p:nvPr/>
        </p:nvSpPr>
        <p:spPr>
          <a:xfrm>
            <a:off x="723053" y="6114704"/>
            <a:ext cx="6206173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r>
              <a:t>Vorschulelternabend</a:t>
            </a:r>
          </a:p>
        </p:txBody>
      </p:sp>
      <p:sp>
        <p:nvSpPr>
          <p:cNvPr id="222" name="Titel 1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Schulformen</a:t>
            </a:r>
          </a:p>
        </p:txBody>
      </p:sp>
      <p:sp>
        <p:nvSpPr>
          <p:cNvPr id="223" name="Textplatzhalter 4"/>
          <p:cNvSpPr txBox="1">
            <a:spLocks noGrp="1"/>
          </p:cNvSpPr>
          <p:nvPr>
            <p:ph type="body" sz="quarter" idx="1"/>
          </p:nvPr>
        </p:nvSpPr>
        <p:spPr>
          <a:xfrm>
            <a:off x="822961" y="2160983"/>
            <a:ext cx="8451041" cy="576263"/>
          </a:xfrm>
          <a:prstGeom prst="rect">
            <a:avLst/>
          </a:prstGeom>
        </p:spPr>
        <p:txBody>
          <a:bodyPr/>
          <a:lstStyle/>
          <a:p>
            <a:r>
              <a:t>Offene Ganztagsklasse lang</a:t>
            </a:r>
          </a:p>
        </p:txBody>
      </p:sp>
      <p:sp>
        <p:nvSpPr>
          <p:cNvPr id="224" name="Inhaltsplatzhalter 5"/>
          <p:cNvSpPr txBox="1"/>
          <p:nvPr/>
        </p:nvSpPr>
        <p:spPr>
          <a:xfrm>
            <a:off x="915994" y="2715980"/>
            <a:ext cx="8291022" cy="3304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Unterricht in der Klasse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Mittagessen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Hausaufgabenbetreuung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Freizeitangebote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Anwesenheit an den gebuchten Nachmittagen verbindlich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Bis 16:00 Uhr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Kosten für Mittagessen</a:t>
            </a:r>
          </a:p>
        </p:txBody>
      </p:sp>
      <p:sp>
        <p:nvSpPr>
          <p:cNvPr id="225" name="Datumsplatzhalter 6"/>
          <p:cNvSpPr txBox="1"/>
          <p:nvPr/>
        </p:nvSpPr>
        <p:spPr>
          <a:xfrm>
            <a:off x="7250852" y="6114704"/>
            <a:ext cx="820500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r>
              <a:t>23.02.2021</a:t>
            </a:r>
          </a:p>
        </p:txBody>
      </p:sp>
      <p:pic>
        <p:nvPicPr>
          <p:cNvPr id="226" name="Inhaltsplatzhalter 4" descr="Inhaltsplatzhalter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855608" y="-12527"/>
            <a:ext cx="1348920" cy="1159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9" name="Picture 5"/>
          <p:cNvGrpSpPr/>
          <p:nvPr/>
        </p:nvGrpSpPr>
        <p:grpSpPr>
          <a:xfrm>
            <a:off x="5886708" y="1595216"/>
            <a:ext cx="3706371" cy="2466422"/>
            <a:chOff x="0" y="0"/>
            <a:chExt cx="3706369" cy="2466420"/>
          </a:xfrm>
        </p:grpSpPr>
        <p:sp>
          <p:nvSpPr>
            <p:cNvPr id="227" name="Rechteck"/>
            <p:cNvSpPr/>
            <p:nvPr/>
          </p:nvSpPr>
          <p:spPr>
            <a:xfrm>
              <a:off x="0" y="0"/>
              <a:ext cx="3706370" cy="2466421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228" name="image4.jpeg" descr="image4.jpeg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0" y="0"/>
              <a:ext cx="3706370" cy="2466421"/>
            </a:xfrm>
            <a:prstGeom prst="rect">
              <a:avLst/>
            </a:prstGeom>
            <a:ln w="101600" cap="sq">
              <a:solidFill>
                <a:srgbClr val="FDFDFD"/>
              </a:solidFill>
              <a:prstDash val="solid"/>
              <a:miter lim="800000"/>
            </a:ln>
            <a:effectLst>
              <a:outerShdw blurRad="63500" dist="37500" dir="7560000" rotWithShape="0">
                <a:srgbClr val="000000">
                  <a:alpha val="20000"/>
                </a:srgbClr>
              </a:outerShdw>
            </a:effectLst>
          </p:spPr>
        </p:pic>
      </p:grpSp>
      <p:pic>
        <p:nvPicPr>
          <p:cNvPr id="230" name="Audioaufnahme.m4a" descr="Audioaufnahme.m4a"/>
          <p:cNvPicPr>
            <a:picLocks/>
          </p:cNvPicPr>
          <p:nvPr>
            <a:audioFile r:link="rId1"/>
            <p:extLst>
              <p:ext uri="{DAA4B4D4-6D71-4841-9C94-3DE7FCFB9230}">
                <p14:media xmlns:p14="http://schemas.microsoft.com/office/powerpoint/2010/main" xmlns:a14="http://schemas.microsoft.com/office/drawing/2010/main" xmlns:m="http://schemas.openxmlformats.org/officeDocument/2006/math" xmlns="" r:embed="rId5"/>
              </p:ext>
            </p:extLst>
          </p:nvPr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269771" y="130594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06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3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Fußzeilenplatzhalter 7"/>
          <p:cNvSpPr txBox="1"/>
          <p:nvPr/>
        </p:nvSpPr>
        <p:spPr>
          <a:xfrm>
            <a:off x="723053" y="6114704"/>
            <a:ext cx="6206173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r>
              <a:t>Vorschulelternabend</a:t>
            </a:r>
          </a:p>
        </p:txBody>
      </p:sp>
      <p:sp>
        <p:nvSpPr>
          <p:cNvPr id="233" name="Titel 1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Schulformen</a:t>
            </a:r>
          </a:p>
        </p:txBody>
      </p:sp>
      <p:sp>
        <p:nvSpPr>
          <p:cNvPr id="234" name="Textplatzhalter 2"/>
          <p:cNvSpPr txBox="1">
            <a:spLocks noGrp="1"/>
          </p:cNvSpPr>
          <p:nvPr>
            <p:ph type="body" sz="quarter" idx="1"/>
          </p:nvPr>
        </p:nvSpPr>
        <p:spPr>
          <a:xfrm>
            <a:off x="675744" y="2160983"/>
            <a:ext cx="4185624" cy="576263"/>
          </a:xfrm>
          <a:prstGeom prst="rect">
            <a:avLst/>
          </a:prstGeom>
        </p:spPr>
        <p:txBody>
          <a:bodyPr/>
          <a:lstStyle/>
          <a:p>
            <a:r>
              <a:t>Gebundene Ganztagesklasse</a:t>
            </a:r>
          </a:p>
        </p:txBody>
      </p:sp>
      <p:sp>
        <p:nvSpPr>
          <p:cNvPr id="235" name="Inhaltsplatzhalter 3"/>
          <p:cNvSpPr txBox="1"/>
          <p:nvPr/>
        </p:nvSpPr>
        <p:spPr>
          <a:xfrm>
            <a:off x="721464" y="2737244"/>
            <a:ext cx="4094183" cy="3304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lnSpcReduction="10000"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Unterricht + musikalische./sportliche. Angebot + zusätzliche Förderung in der Klasse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Mittagszeit mit Essen und Freizeit in der Klasse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Unterricht + musikalische./sportliche. Angebot + zusätzliche Förderung in der Klasse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16:00 Uhr</a:t>
            </a:r>
          </a:p>
        </p:txBody>
      </p:sp>
      <p:sp>
        <p:nvSpPr>
          <p:cNvPr id="236" name="Datumsplatzhalter 6"/>
          <p:cNvSpPr txBox="1"/>
          <p:nvPr/>
        </p:nvSpPr>
        <p:spPr>
          <a:xfrm>
            <a:off x="7250852" y="6114704"/>
            <a:ext cx="820500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r>
              <a:t>23.02.2021</a:t>
            </a:r>
          </a:p>
        </p:txBody>
      </p:sp>
      <p:pic>
        <p:nvPicPr>
          <p:cNvPr id="237" name="Inhaltsplatzhalter 4" descr="Inhaltsplatzhalter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855608" y="-12527"/>
            <a:ext cx="1348920" cy="1159497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Inhaltsplatzhalter 3"/>
          <p:cNvSpPr txBox="1"/>
          <p:nvPr/>
        </p:nvSpPr>
        <p:spPr>
          <a:xfrm>
            <a:off x="5614011" y="2737247"/>
            <a:ext cx="4094183" cy="3304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Fester Tagesablauf nach Stundenplan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Hausaufgabenzeit mit zusätzlich. Förderung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Anwesenheit am Nachmittag (außer Freitag) verbindlich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Char char="•"/>
              <a:defRPr>
                <a:solidFill>
                  <a:srgbClr val="404040"/>
                </a:solidFill>
              </a:defRPr>
            </a:pPr>
            <a:r>
              <a:t>Kosten für Mittagessen</a:t>
            </a:r>
          </a:p>
        </p:txBody>
      </p:sp>
      <p:pic>
        <p:nvPicPr>
          <p:cNvPr id="239" name="Audioaufnahme.m4a" descr="Audioaufnahme.m4a"/>
          <p:cNvPicPr>
            <a:picLocks/>
          </p:cNvPicPr>
          <p:nvPr>
            <a:audioFile r:link="rId1"/>
            <p:extLst>
              <p:ext uri="{DAA4B4D4-6D71-4841-9C94-3DE7FCFB9230}">
                <p14:media xmlns:p14="http://schemas.microsoft.com/office/powerpoint/2010/main" xmlns:a14="http://schemas.microsoft.com/office/drawing/2010/main" xmlns:m="http://schemas.openxmlformats.org/officeDocument/2006/math" xmlns="" r:embed="rId4"/>
              </p:ext>
            </p:extLst>
          </p:nvPr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351581" y="510580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51" fill="hold"/>
                                        <p:tgtEl>
                                          <p:spTgt spid="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Fußzeilenplatzhalter 4"/>
          <p:cNvSpPr txBox="1"/>
          <p:nvPr/>
        </p:nvSpPr>
        <p:spPr>
          <a:xfrm>
            <a:off x="723053" y="6114704"/>
            <a:ext cx="6206173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r>
              <a:t>Vorschulelternabend</a:t>
            </a:r>
          </a:p>
        </p:txBody>
      </p:sp>
      <p:sp>
        <p:nvSpPr>
          <p:cNvPr id="242" name="Titel 1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/>
          <a:lstStyle/>
          <a:p>
            <a:r>
              <a:t>Schulformen</a:t>
            </a:r>
          </a:p>
        </p:txBody>
      </p:sp>
      <p:sp>
        <p:nvSpPr>
          <p:cNvPr id="243" name="Inhaltsplatzhalter 2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 typeface="Wingdings 3"/>
              <a:buNone/>
            </a:pPr>
            <a:r>
              <a:t>Zusätzliches Angebot der Betreuung</a:t>
            </a:r>
          </a:p>
          <a:p>
            <a:pPr marL="0" indent="0">
              <a:buSzTx/>
              <a:buFont typeface="Wingdings 3"/>
              <a:buNone/>
            </a:pPr>
            <a:endParaRPr/>
          </a:p>
          <a:p>
            <a:pPr marL="0" indent="0">
              <a:buSzTx/>
              <a:buFont typeface="Wingdings 3"/>
              <a:buNone/>
            </a:pPr>
            <a:r>
              <a:t>Montag bis Donnerstag bis 17:00 Uhr und Freitag bis 15:00 Uhr</a:t>
            </a:r>
          </a:p>
          <a:p>
            <a:pPr marL="0" indent="0">
              <a:buSzTx/>
              <a:buFont typeface="Wingdings 3"/>
              <a:buNone/>
            </a:pPr>
            <a:endParaRPr/>
          </a:p>
          <a:p>
            <a:pPr marL="0" indent="0">
              <a:buSzTx/>
              <a:buFont typeface="Wingdings 3"/>
              <a:buNone/>
            </a:pPr>
            <a:r>
              <a:t>Kosten ca. 50€</a:t>
            </a:r>
          </a:p>
        </p:txBody>
      </p:sp>
      <p:sp>
        <p:nvSpPr>
          <p:cNvPr id="244" name="Datumsplatzhalter 3"/>
          <p:cNvSpPr txBox="1"/>
          <p:nvPr/>
        </p:nvSpPr>
        <p:spPr>
          <a:xfrm>
            <a:off x="7250852" y="6114704"/>
            <a:ext cx="820500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r>
              <a:t>23.02.2021</a:t>
            </a:r>
          </a:p>
        </p:txBody>
      </p:sp>
      <p:pic>
        <p:nvPicPr>
          <p:cNvPr id="245" name="Inhaltsplatzhalter 4" descr="Inhaltsplatzhalter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855608" y="-12527"/>
            <a:ext cx="1348920" cy="1159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Audioaufnahme.m4a" descr="Audioaufnahme.m4a"/>
          <p:cNvPicPr>
            <a:picLocks/>
          </p:cNvPicPr>
          <p:nvPr>
            <a:audioFile r:link="rId1"/>
            <p:extLst>
              <p:ext uri="{DAA4B4D4-6D71-4841-9C94-3DE7FCFB9230}">
                <p14:media xmlns:p14="http://schemas.microsoft.com/office/powerpoint/2010/main" xmlns:a14="http://schemas.microsoft.com/office/drawing/2010/main" xmlns:m="http://schemas.openxmlformats.org/officeDocument/2006/math" xmlns="" r:embed="rId4"/>
              </p:ext>
            </p:extLst>
          </p:nvPr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527375" y="413217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6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Fußzeilenplatzhalter 5"/>
          <p:cNvSpPr txBox="1"/>
          <p:nvPr/>
        </p:nvSpPr>
        <p:spPr>
          <a:xfrm>
            <a:off x="723053" y="6114704"/>
            <a:ext cx="6206173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r>
              <a:t>Vorschulelternabend</a:t>
            </a:r>
          </a:p>
        </p:txBody>
      </p:sp>
      <p:sp>
        <p:nvSpPr>
          <p:cNvPr id="249" name="Titel 1"/>
          <p:cNvSpPr txBox="1">
            <a:spLocks noGrp="1"/>
          </p:cNvSpPr>
          <p:nvPr>
            <p:ph type="title"/>
          </p:nvPr>
        </p:nvSpPr>
        <p:spPr>
          <a:xfrm>
            <a:off x="677334" y="2700866"/>
            <a:ext cx="8596670" cy="1826582"/>
          </a:xfrm>
          <a:prstGeom prst="rect">
            <a:avLst/>
          </a:prstGeom>
        </p:spPr>
        <p:txBody>
          <a:bodyPr/>
          <a:lstStyle/>
          <a:p>
            <a:r>
              <a:t>Schuleinschreibung</a:t>
            </a:r>
          </a:p>
        </p:txBody>
      </p:sp>
      <p:sp>
        <p:nvSpPr>
          <p:cNvPr id="250" name="Textplatzhalter 2"/>
          <p:cNvSpPr txBox="1">
            <a:spLocks noGrp="1"/>
          </p:cNvSpPr>
          <p:nvPr>
            <p:ph type="body" sz="quarter" idx="1"/>
          </p:nvPr>
        </p:nvSpPr>
        <p:spPr>
          <a:xfrm>
            <a:off x="677334" y="4527448"/>
            <a:ext cx="8596670" cy="8604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1" name="Inhaltsplatzhalter 4" descr="Inhaltsplatzhalter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855608" y="-12527"/>
            <a:ext cx="1348920" cy="1159497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Datumsplatzhalter 4"/>
          <p:cNvSpPr txBox="1"/>
          <p:nvPr/>
        </p:nvSpPr>
        <p:spPr>
          <a:xfrm>
            <a:off x="7250852" y="6114704"/>
            <a:ext cx="820500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r>
              <a:t>23.02.2021</a:t>
            </a:r>
          </a:p>
        </p:txBody>
      </p:sp>
      <p:pic>
        <p:nvPicPr>
          <p:cNvPr id="253" name="Audioaufnahme.m4a" descr="Audioaufnahme.m4a"/>
          <p:cNvPicPr>
            <a:picLocks/>
          </p:cNvPicPr>
          <p:nvPr>
            <a:audioFile r:link="rId1"/>
            <p:extLst>
              <p:ext uri="{DAA4B4D4-6D71-4841-9C94-3DE7FCFB9230}">
                <p14:media xmlns:p14="http://schemas.microsoft.com/office/powerpoint/2010/main" xmlns:a14="http://schemas.microsoft.com/office/drawing/2010/main" xmlns:m="http://schemas.openxmlformats.org/officeDocument/2006/math" xmlns="" r:embed="rId4"/>
              </p:ext>
            </p:extLst>
          </p:nvPr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957401" y="223900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4" fill="hold"/>
                                        <p:tgtEl>
                                          <p:spTgt spid="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5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00FF"/>
      </a:hlink>
      <a:folHlink>
        <a:srgbClr val="FF00FF"/>
      </a:folHlink>
    </a:clrScheme>
    <a:fontScheme name="Facett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Facette">
  <a:themeElements>
    <a:clrScheme name="Facet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0000FF"/>
      </a:hlink>
      <a:folHlink>
        <a:srgbClr val="FF00FF"/>
      </a:folHlink>
    </a:clrScheme>
    <a:fontScheme name="Facett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</Words>
  <Application>Microsoft Office PowerPoint</Application>
  <PresentationFormat>Benutzerdefiniert</PresentationFormat>
  <Paragraphs>101</Paragraphs>
  <Slides>16</Slides>
  <Notes>0</Notes>
  <HiddenSlides>0</HiddenSlides>
  <MMClips>13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Facette</vt:lpstr>
      <vt:lpstr>Vorschulelternabend</vt:lpstr>
      <vt:lpstr>Schulformen</vt:lpstr>
      <vt:lpstr>Schulformen</vt:lpstr>
      <vt:lpstr>Schulformen</vt:lpstr>
      <vt:lpstr>Schulformen</vt:lpstr>
      <vt:lpstr>Schulformen</vt:lpstr>
      <vt:lpstr>Schulformen</vt:lpstr>
      <vt:lpstr>Schulformen</vt:lpstr>
      <vt:lpstr>Schuleinschreibung</vt:lpstr>
      <vt:lpstr>https://www.ghs-pesta.de/</vt:lpstr>
      <vt:lpstr>https://seeackerschule-fuerth.de/ </vt:lpstr>
      <vt:lpstr>Schuleinschreibung</vt:lpstr>
      <vt:lpstr>Schuleinschreibung</vt:lpstr>
      <vt:lpstr>Schuleinschreibung</vt:lpstr>
      <vt:lpstr>Schuleinschreibung</vt:lpstr>
      <vt:lpstr>Vielen Dank für Ihre Aufmerksamkeit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Vorschulelternabend</dc:title>
  <dc:creator>Düring</dc:creator>
  <cp:lastModifiedBy>Düring Dennis und Steffi</cp:lastModifiedBy>
  <cp:revision>1</cp:revision>
  <dcterms:modified xsi:type="dcterms:W3CDTF">2021-03-02T20:30:53Z</dcterms:modified>
</cp:coreProperties>
</file>